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4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1A459-9498-4E0F-A46C-3795A81C4A52}" type="datetimeFigureOut">
              <a:rPr kumimoji="1" lang="ja-JP" altLang="en-US" smtClean="0"/>
              <a:t>2018/3/22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519E-E2B4-4A33-968E-BF7A8C18EE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0133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1A459-9498-4E0F-A46C-3795A81C4A52}" type="datetimeFigureOut">
              <a:rPr kumimoji="1" lang="ja-JP" altLang="en-US" smtClean="0"/>
              <a:t>2018/3/22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519E-E2B4-4A33-968E-BF7A8C18EE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6537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1A459-9498-4E0F-A46C-3795A81C4A52}" type="datetimeFigureOut">
              <a:rPr kumimoji="1" lang="ja-JP" altLang="en-US" smtClean="0"/>
              <a:t>2018/3/22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519E-E2B4-4A33-968E-BF7A8C18EE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9747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1A459-9498-4E0F-A46C-3795A81C4A52}" type="datetimeFigureOut">
              <a:rPr kumimoji="1" lang="ja-JP" altLang="en-US" smtClean="0"/>
              <a:t>2018/3/22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519E-E2B4-4A33-968E-BF7A8C18EE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8794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1A459-9498-4E0F-A46C-3795A81C4A52}" type="datetimeFigureOut">
              <a:rPr kumimoji="1" lang="ja-JP" altLang="en-US" smtClean="0"/>
              <a:t>2018/3/22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519E-E2B4-4A33-968E-BF7A8C18EE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6186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1A459-9498-4E0F-A46C-3795A81C4A52}" type="datetimeFigureOut">
              <a:rPr kumimoji="1" lang="ja-JP" altLang="en-US" smtClean="0"/>
              <a:t>2018/3/22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519E-E2B4-4A33-968E-BF7A8C18EE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054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1A459-9498-4E0F-A46C-3795A81C4A52}" type="datetimeFigureOut">
              <a:rPr kumimoji="1" lang="ja-JP" altLang="en-US" smtClean="0"/>
              <a:t>2018/3/22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519E-E2B4-4A33-968E-BF7A8C18EE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2281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1A459-9498-4E0F-A46C-3795A81C4A52}" type="datetimeFigureOut">
              <a:rPr kumimoji="1" lang="ja-JP" altLang="en-US" smtClean="0"/>
              <a:t>2018/3/22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519E-E2B4-4A33-968E-BF7A8C18EE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68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1A459-9498-4E0F-A46C-3795A81C4A52}" type="datetimeFigureOut">
              <a:rPr kumimoji="1" lang="ja-JP" altLang="en-US" smtClean="0"/>
              <a:t>2018/3/22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519E-E2B4-4A33-968E-BF7A8C18EE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3336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1A459-9498-4E0F-A46C-3795A81C4A52}" type="datetimeFigureOut">
              <a:rPr kumimoji="1" lang="ja-JP" altLang="en-US" smtClean="0"/>
              <a:t>2018/3/22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519E-E2B4-4A33-968E-BF7A8C18EE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581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1A459-9498-4E0F-A46C-3795A81C4A52}" type="datetimeFigureOut">
              <a:rPr kumimoji="1" lang="ja-JP" altLang="en-US" smtClean="0"/>
              <a:t>2018/3/22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519E-E2B4-4A33-968E-BF7A8C18EE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2436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1A459-9498-4E0F-A46C-3795A81C4A52}" type="datetimeFigureOut">
              <a:rPr kumimoji="1" lang="ja-JP" altLang="en-US" smtClean="0"/>
              <a:t>2018/3/22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C519E-E2B4-4A33-968E-BF7A8C18EE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4808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/>
          <p:cNvSpPr/>
          <p:nvPr/>
        </p:nvSpPr>
        <p:spPr>
          <a:xfrm>
            <a:off x="-144016" y="4554"/>
            <a:ext cx="9324528" cy="400110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eaLnBrk="0" hangingPunct="0"/>
            <a:r>
              <a:rPr lang="ja-JP" altLang="en-US" sz="20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0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大阪府がん対策推進</a:t>
            </a:r>
            <a:r>
              <a:rPr lang="ja-JP" altLang="en-US" sz="20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委員会にかかる部会について</a:t>
            </a:r>
            <a:r>
              <a:rPr lang="ja-JP" altLang="ja-JP" sz="20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（案</a:t>
            </a:r>
            <a:r>
              <a:rPr lang="ja-JP" altLang="ja-JP" sz="20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-180528" y="476672"/>
            <a:ext cx="24273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現状</a:t>
            </a:r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(H29)】</a:t>
            </a:r>
            <a:endParaRPr kumimoji="1"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6" name="テキスト ボックス 115"/>
          <p:cNvSpPr txBox="1"/>
          <p:nvPr/>
        </p:nvSpPr>
        <p:spPr>
          <a:xfrm>
            <a:off x="4211960" y="506910"/>
            <a:ext cx="33123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見直し案</a:t>
            </a:r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(H30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)】</a:t>
            </a:r>
            <a:endParaRPr kumimoji="1"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337081" y="907019"/>
            <a:ext cx="4218531" cy="4682222"/>
            <a:chOff x="337081" y="907019"/>
            <a:chExt cx="4218531" cy="4682222"/>
          </a:xfrm>
        </p:grpSpPr>
        <p:grpSp>
          <p:nvGrpSpPr>
            <p:cNvPr id="39" name="グループ化 38"/>
            <p:cNvGrpSpPr/>
            <p:nvPr/>
          </p:nvGrpSpPr>
          <p:grpSpPr>
            <a:xfrm>
              <a:off x="337081" y="907019"/>
              <a:ext cx="4181167" cy="4450229"/>
              <a:chOff x="403309" y="3169421"/>
              <a:chExt cx="2390505" cy="2544336"/>
            </a:xfrm>
          </p:grpSpPr>
          <p:grpSp>
            <p:nvGrpSpPr>
              <p:cNvPr id="42" name="グループ化 41"/>
              <p:cNvGrpSpPr/>
              <p:nvPr/>
            </p:nvGrpSpPr>
            <p:grpSpPr>
              <a:xfrm>
                <a:off x="403309" y="3169421"/>
                <a:ext cx="2390505" cy="658708"/>
                <a:chOff x="403309" y="1945285"/>
                <a:chExt cx="2390505" cy="658708"/>
              </a:xfrm>
            </p:grpSpPr>
            <p:sp>
              <p:nvSpPr>
                <p:cNvPr id="45" name="テキスト ボックス 44"/>
                <p:cNvSpPr txBox="1"/>
                <p:nvPr/>
              </p:nvSpPr>
              <p:spPr>
                <a:xfrm>
                  <a:off x="403309" y="1945285"/>
                  <a:ext cx="2390504" cy="228756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ja-JP" altLang="en-US" sz="2000" dirty="0" smtClean="0"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rPr>
                    <a:t>大阪府がん対策推進委員会</a:t>
                  </a:r>
                  <a:endParaRPr lang="zh-TW" altLang="en-US" sz="20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endParaRPr>
                </a:p>
              </p:txBody>
            </p:sp>
            <p:sp>
              <p:nvSpPr>
                <p:cNvPr id="46" name="テキスト ボックス 45"/>
                <p:cNvSpPr txBox="1"/>
                <p:nvPr/>
              </p:nvSpPr>
              <p:spPr>
                <a:xfrm>
                  <a:off x="766199" y="2375238"/>
                  <a:ext cx="2027615" cy="228755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ja-JP" altLang="en-US" sz="2000" dirty="0"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rPr>
                    <a:t>がん検診・診療部会</a:t>
                  </a:r>
                </a:p>
              </p:txBody>
            </p:sp>
          </p:grpSp>
          <p:cxnSp>
            <p:nvCxnSpPr>
              <p:cNvPr id="43" name="直線コネクタ 42"/>
              <p:cNvCxnSpPr/>
              <p:nvPr/>
            </p:nvCxnSpPr>
            <p:spPr>
              <a:xfrm>
                <a:off x="560237" y="3433369"/>
                <a:ext cx="0" cy="2280388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線コネクタ 43"/>
              <p:cNvCxnSpPr>
                <a:endCxn id="46" idx="1"/>
              </p:cNvCxnSpPr>
              <p:nvPr/>
            </p:nvCxnSpPr>
            <p:spPr>
              <a:xfrm>
                <a:off x="560237" y="3713751"/>
                <a:ext cx="205962" cy="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7" name="テキスト ボックス 46"/>
            <p:cNvSpPr txBox="1"/>
            <p:nvPr/>
          </p:nvSpPr>
          <p:spPr>
            <a:xfrm>
              <a:off x="1009166" y="2276872"/>
              <a:ext cx="3546446" cy="40011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2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肝炎肝</a:t>
              </a:r>
              <a:r>
                <a:rPr lang="ja-JP" altLang="en-US" sz="20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がん対策部会</a:t>
              </a:r>
              <a:endPara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cxnSp>
          <p:nvCxnSpPr>
            <p:cNvPr id="48" name="直線コネクタ 47"/>
            <p:cNvCxnSpPr>
              <a:endCxn id="47" idx="1"/>
            </p:cNvCxnSpPr>
            <p:nvPr/>
          </p:nvCxnSpPr>
          <p:spPr>
            <a:xfrm flipV="1">
              <a:off x="611560" y="2476927"/>
              <a:ext cx="397606" cy="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テキスト ボックス 48"/>
            <p:cNvSpPr txBox="1"/>
            <p:nvPr/>
          </p:nvSpPr>
          <p:spPr>
            <a:xfrm>
              <a:off x="1009166" y="2852936"/>
              <a:ext cx="3546446" cy="40011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20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がん登録等部会</a:t>
              </a:r>
              <a:endPara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cxnSp>
          <p:nvCxnSpPr>
            <p:cNvPr id="50" name="直線コネクタ 49"/>
            <p:cNvCxnSpPr>
              <a:endCxn id="49" idx="1"/>
            </p:cNvCxnSpPr>
            <p:nvPr/>
          </p:nvCxnSpPr>
          <p:spPr>
            <a:xfrm flipV="1">
              <a:off x="611560" y="3052991"/>
              <a:ext cx="397606" cy="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テキスト ボックス 50"/>
            <p:cNvSpPr txBox="1"/>
            <p:nvPr/>
          </p:nvSpPr>
          <p:spPr>
            <a:xfrm>
              <a:off x="1009166" y="3469069"/>
              <a:ext cx="3546446" cy="40011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20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がん診療拠点病院部会</a:t>
              </a:r>
              <a:endPara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cxnSp>
          <p:nvCxnSpPr>
            <p:cNvPr id="52" name="直線コネクタ 51"/>
            <p:cNvCxnSpPr>
              <a:endCxn id="51" idx="1"/>
            </p:cNvCxnSpPr>
            <p:nvPr/>
          </p:nvCxnSpPr>
          <p:spPr>
            <a:xfrm flipV="1">
              <a:off x="611560" y="3669124"/>
              <a:ext cx="397606" cy="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テキスト ボックス 52"/>
            <p:cNvSpPr txBox="1"/>
            <p:nvPr/>
          </p:nvSpPr>
          <p:spPr>
            <a:xfrm>
              <a:off x="1009166" y="4037003"/>
              <a:ext cx="3546446" cy="40011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20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緩和ケア推進部会</a:t>
              </a:r>
              <a:endPara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cxnSp>
          <p:nvCxnSpPr>
            <p:cNvPr id="54" name="直線コネクタ 53"/>
            <p:cNvCxnSpPr>
              <a:endCxn id="53" idx="1"/>
            </p:cNvCxnSpPr>
            <p:nvPr/>
          </p:nvCxnSpPr>
          <p:spPr>
            <a:xfrm flipV="1">
              <a:off x="611560" y="4237058"/>
              <a:ext cx="397606" cy="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テキスト ボックス 54"/>
            <p:cNvSpPr txBox="1"/>
            <p:nvPr/>
          </p:nvSpPr>
          <p:spPr>
            <a:xfrm>
              <a:off x="1009166" y="4613067"/>
              <a:ext cx="3546446" cy="40011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20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患者支援検討部会</a:t>
              </a:r>
              <a:endPara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cxnSp>
          <p:nvCxnSpPr>
            <p:cNvPr id="62" name="直線コネクタ 61"/>
            <p:cNvCxnSpPr>
              <a:endCxn id="55" idx="1"/>
            </p:cNvCxnSpPr>
            <p:nvPr/>
          </p:nvCxnSpPr>
          <p:spPr>
            <a:xfrm flipV="1">
              <a:off x="611560" y="4813122"/>
              <a:ext cx="397606" cy="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テキスト ボックス 62"/>
            <p:cNvSpPr txBox="1"/>
            <p:nvPr/>
          </p:nvSpPr>
          <p:spPr>
            <a:xfrm>
              <a:off x="1009166" y="5189131"/>
              <a:ext cx="3546446" cy="40011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2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小児がん部会</a:t>
              </a:r>
            </a:p>
          </p:txBody>
        </p:sp>
        <p:cxnSp>
          <p:nvCxnSpPr>
            <p:cNvPr id="66" name="直線コネクタ 65"/>
            <p:cNvCxnSpPr>
              <a:endCxn id="63" idx="1"/>
            </p:cNvCxnSpPr>
            <p:nvPr/>
          </p:nvCxnSpPr>
          <p:spPr>
            <a:xfrm flipV="1">
              <a:off x="611560" y="5389186"/>
              <a:ext cx="397606" cy="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" name="テキスト ボックス 56"/>
          <p:cNvSpPr txBox="1"/>
          <p:nvPr/>
        </p:nvSpPr>
        <p:spPr>
          <a:xfrm>
            <a:off x="926079" y="5805264"/>
            <a:ext cx="7548850" cy="892552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緩和ケア、患者支援部会は、がん診療連携検討部会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仮称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</a:p>
          <a:p>
            <a:pPr algn="ctr"/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のもとに、必要に応じて開催するＷＧとして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再編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緩和ケア推進ＷＧ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仮称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lang="ja-JP" altLang="en-US" sz="16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相談支援・患者支援検討ＷＧ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仮称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</a:p>
        </p:txBody>
      </p:sp>
      <p:grpSp>
        <p:nvGrpSpPr>
          <p:cNvPr id="4" name="グループ化 3"/>
          <p:cNvGrpSpPr/>
          <p:nvPr/>
        </p:nvGrpSpPr>
        <p:grpSpPr>
          <a:xfrm>
            <a:off x="4700504" y="907016"/>
            <a:ext cx="4218531" cy="3877942"/>
            <a:chOff x="4700504" y="907016"/>
            <a:chExt cx="4218531" cy="3877942"/>
          </a:xfrm>
        </p:grpSpPr>
        <p:grpSp>
          <p:nvGrpSpPr>
            <p:cNvPr id="67" name="グループ化 66"/>
            <p:cNvGrpSpPr/>
            <p:nvPr/>
          </p:nvGrpSpPr>
          <p:grpSpPr>
            <a:xfrm>
              <a:off x="4700504" y="907016"/>
              <a:ext cx="4218531" cy="3524000"/>
              <a:chOff x="337081" y="907017"/>
              <a:chExt cx="4218531" cy="3524000"/>
            </a:xfrm>
          </p:grpSpPr>
          <p:grpSp>
            <p:nvGrpSpPr>
              <p:cNvPr id="68" name="グループ化 67"/>
              <p:cNvGrpSpPr/>
              <p:nvPr/>
            </p:nvGrpSpPr>
            <p:grpSpPr>
              <a:xfrm>
                <a:off x="337081" y="907017"/>
                <a:ext cx="4181167" cy="3524000"/>
                <a:chOff x="403309" y="3169421"/>
                <a:chExt cx="2390505" cy="2014782"/>
              </a:xfrm>
            </p:grpSpPr>
            <p:grpSp>
              <p:nvGrpSpPr>
                <p:cNvPr id="81" name="グループ化 80"/>
                <p:cNvGrpSpPr/>
                <p:nvPr/>
              </p:nvGrpSpPr>
              <p:grpSpPr>
                <a:xfrm>
                  <a:off x="403309" y="3169421"/>
                  <a:ext cx="2390505" cy="658708"/>
                  <a:chOff x="403309" y="1945285"/>
                  <a:chExt cx="2390505" cy="658708"/>
                </a:xfrm>
              </p:grpSpPr>
              <p:sp>
                <p:nvSpPr>
                  <p:cNvPr id="84" name="テキスト ボックス 83"/>
                  <p:cNvSpPr txBox="1"/>
                  <p:nvPr/>
                </p:nvSpPr>
                <p:spPr>
                  <a:xfrm>
                    <a:off x="403309" y="1945285"/>
                    <a:ext cx="2390504" cy="228756"/>
                  </a:xfrm>
                  <a:prstGeom prst="rect">
                    <a:avLst/>
                  </a:prstGeom>
                  <a:noFill/>
                  <a:ln w="38100">
                    <a:solidFill>
                      <a:schemeClr val="tx1"/>
                    </a:solidFill>
                  </a:ln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ja-JP" altLang="en-US" sz="20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rPr>
                      <a:t>大阪府がん対策推進委員会</a:t>
                    </a:r>
                    <a:endParaRPr lang="zh-TW" altLang="en-US" sz="2000" dirty="0"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endParaRPr>
                  </a:p>
                </p:txBody>
              </p:sp>
              <p:sp>
                <p:nvSpPr>
                  <p:cNvPr id="85" name="テキスト ボックス 84"/>
                  <p:cNvSpPr txBox="1"/>
                  <p:nvPr/>
                </p:nvSpPr>
                <p:spPr>
                  <a:xfrm>
                    <a:off x="766199" y="2375238"/>
                    <a:ext cx="2027615" cy="228755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ja-JP" altLang="en-US" sz="2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rPr>
                      <a:t>がん</a:t>
                    </a:r>
                    <a:r>
                      <a:rPr lang="ja-JP" altLang="en-US" sz="20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rPr>
                      <a:t>検診部会</a:t>
                    </a:r>
                    <a:endParaRPr lang="ja-JP" altLang="en-US" sz="2000" dirty="0"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endParaRPr>
                  </a:p>
                </p:txBody>
              </p:sp>
            </p:grpSp>
            <p:cxnSp>
              <p:nvCxnSpPr>
                <p:cNvPr id="82" name="直線コネクタ 81"/>
                <p:cNvCxnSpPr/>
                <p:nvPr/>
              </p:nvCxnSpPr>
              <p:spPr>
                <a:xfrm>
                  <a:off x="560237" y="3433369"/>
                  <a:ext cx="0" cy="1750834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直線コネクタ 82"/>
                <p:cNvCxnSpPr>
                  <a:endCxn id="85" idx="1"/>
                </p:cNvCxnSpPr>
                <p:nvPr/>
              </p:nvCxnSpPr>
              <p:spPr>
                <a:xfrm>
                  <a:off x="560237" y="3713751"/>
                  <a:ext cx="205962" cy="1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9" name="テキスト ボックス 68"/>
              <p:cNvSpPr txBox="1"/>
              <p:nvPr/>
            </p:nvSpPr>
            <p:spPr>
              <a:xfrm>
                <a:off x="1009166" y="2276872"/>
                <a:ext cx="3546446" cy="40011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20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肝炎肝がん対策部会</a:t>
                </a:r>
                <a:endParaRPr lang="ja-JP" altLang="en-US" sz="2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  <p:cxnSp>
            <p:nvCxnSpPr>
              <p:cNvPr id="70" name="直線コネクタ 69"/>
              <p:cNvCxnSpPr>
                <a:endCxn id="69" idx="1"/>
              </p:cNvCxnSpPr>
              <p:nvPr/>
            </p:nvCxnSpPr>
            <p:spPr>
              <a:xfrm flipV="1">
                <a:off x="611560" y="2476927"/>
                <a:ext cx="397606" cy="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1" name="テキスト ボックス 70"/>
              <p:cNvSpPr txBox="1"/>
              <p:nvPr/>
            </p:nvSpPr>
            <p:spPr>
              <a:xfrm>
                <a:off x="1009166" y="2852936"/>
                <a:ext cx="3546446" cy="40011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20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がん登録等部会</a:t>
                </a:r>
                <a:endParaRPr lang="ja-JP" altLang="en-US" sz="2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  <p:cxnSp>
            <p:nvCxnSpPr>
              <p:cNvPr id="72" name="直線コネクタ 71"/>
              <p:cNvCxnSpPr>
                <a:endCxn id="71" idx="1"/>
              </p:cNvCxnSpPr>
              <p:nvPr/>
            </p:nvCxnSpPr>
            <p:spPr>
              <a:xfrm flipV="1">
                <a:off x="611560" y="3052991"/>
                <a:ext cx="397606" cy="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3" name="テキスト ボックス 72"/>
              <p:cNvSpPr txBox="1"/>
              <p:nvPr/>
            </p:nvSpPr>
            <p:spPr>
              <a:xfrm>
                <a:off x="1009166" y="3469069"/>
                <a:ext cx="3546446" cy="40011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20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がん</a:t>
                </a:r>
                <a:r>
                  <a:rPr lang="ja-JP" altLang="en-US" sz="20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診療連携検討部会</a:t>
                </a:r>
                <a:r>
                  <a:rPr lang="en-US" altLang="ja-JP" sz="20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(</a:t>
                </a:r>
                <a:r>
                  <a:rPr lang="ja-JP" altLang="en-US" sz="20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仮称</a:t>
                </a:r>
                <a:r>
                  <a:rPr lang="en-US" altLang="ja-JP" sz="20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)</a:t>
                </a:r>
                <a:endParaRPr lang="ja-JP" altLang="en-US" sz="2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  <p:cxnSp>
            <p:nvCxnSpPr>
              <p:cNvPr id="74" name="直線コネクタ 73"/>
              <p:cNvCxnSpPr>
                <a:endCxn id="73" idx="1"/>
              </p:cNvCxnSpPr>
              <p:nvPr/>
            </p:nvCxnSpPr>
            <p:spPr>
              <a:xfrm flipV="1">
                <a:off x="611560" y="3669124"/>
                <a:ext cx="397606" cy="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8" name="テキスト ボックス 37"/>
            <p:cNvSpPr txBox="1"/>
            <p:nvPr/>
          </p:nvSpPr>
          <p:spPr>
            <a:xfrm>
              <a:off x="5372589" y="4077072"/>
              <a:ext cx="3546446" cy="70788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20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小児・</a:t>
              </a:r>
              <a:r>
                <a:rPr lang="en-US" altLang="ja-JP" sz="20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AYA</a:t>
              </a:r>
              <a:r>
                <a:rPr lang="ja-JP" altLang="en-US" sz="20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世代のがん対策部会</a:t>
              </a:r>
              <a:r>
                <a:rPr lang="en-US" altLang="ja-JP" sz="20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(</a:t>
              </a:r>
              <a:r>
                <a:rPr lang="ja-JP" altLang="en-US" sz="20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仮称</a:t>
              </a:r>
              <a:r>
                <a:rPr lang="en-US" altLang="ja-JP" sz="20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)</a:t>
              </a:r>
              <a:endPara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cxnSp>
          <p:nvCxnSpPr>
            <p:cNvPr id="40" name="直線コネクタ 39"/>
            <p:cNvCxnSpPr>
              <a:endCxn id="38" idx="1"/>
            </p:cNvCxnSpPr>
            <p:nvPr/>
          </p:nvCxnSpPr>
          <p:spPr>
            <a:xfrm>
              <a:off x="4974983" y="4431015"/>
              <a:ext cx="397606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1" name="直線コネクタ 40"/>
          <p:cNvCxnSpPr/>
          <p:nvPr/>
        </p:nvCxnSpPr>
        <p:spPr>
          <a:xfrm>
            <a:off x="4538521" y="4293096"/>
            <a:ext cx="62630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/>
          <p:cNvCxnSpPr/>
          <p:nvPr/>
        </p:nvCxnSpPr>
        <p:spPr>
          <a:xfrm>
            <a:off x="4572000" y="4869160"/>
            <a:ext cx="62630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/>
          <p:cNvCxnSpPr/>
          <p:nvPr/>
        </p:nvCxnSpPr>
        <p:spPr>
          <a:xfrm>
            <a:off x="4555612" y="3789040"/>
            <a:ext cx="816977" cy="0"/>
          </a:xfrm>
          <a:prstGeom prst="line">
            <a:avLst/>
          </a:prstGeom>
          <a:ln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/>
          <p:nvPr/>
        </p:nvCxnSpPr>
        <p:spPr>
          <a:xfrm flipV="1">
            <a:off x="5155103" y="3826168"/>
            <a:ext cx="1693" cy="104299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正方形/長方形 1"/>
          <p:cNvSpPr/>
          <p:nvPr/>
        </p:nvSpPr>
        <p:spPr>
          <a:xfrm>
            <a:off x="7740352" y="113973"/>
            <a:ext cx="1238632" cy="302301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参考資料４</a:t>
            </a:r>
            <a:endParaRPr kumimoji="1"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89223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563</TotalTime>
  <Words>102</Words>
  <Application>Microsoft Office PowerPoint</Application>
  <PresentationFormat>画面に合わせる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HOSTNAME</dc:creator>
  <cp:lastModifiedBy>HOSTNAME</cp:lastModifiedBy>
  <cp:revision>32</cp:revision>
  <cp:lastPrinted>2018-03-19T08:17:25Z</cp:lastPrinted>
  <dcterms:created xsi:type="dcterms:W3CDTF">2018-03-09T04:34:33Z</dcterms:created>
  <dcterms:modified xsi:type="dcterms:W3CDTF">2018-03-22T02:10:59Z</dcterms:modified>
</cp:coreProperties>
</file>