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2267480" y="620688"/>
            <a:ext cx="4545880" cy="360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ja-JP" altLang="en-US" sz="18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■資金</a:t>
            </a:r>
            <a:r>
              <a:rPr lang="ja-JP" altLang="en-US" sz="18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運用の実施状況について</a:t>
            </a:r>
          </a:p>
        </p:txBody>
      </p:sp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56376" y="48277"/>
            <a:ext cx="1062990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６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57213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資金運用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の実施状況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について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7504" y="5733256"/>
            <a:ext cx="8424937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運用可能な資金量及び各運用額は、１日当たりの平均残高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7504" y="764704"/>
            <a:ext cx="2592288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資金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運用の実績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4" y="6021288"/>
            <a:ext cx="8911862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額欄の（　）内の数値は、年度末時点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年度は６月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末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時点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の運用残高（額面）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326600"/>
              </p:ext>
            </p:extLst>
          </p:nvPr>
        </p:nvGraphicFramePr>
        <p:xfrm>
          <a:off x="179512" y="1124745"/>
          <a:ext cx="8640962" cy="4578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881"/>
                <a:gridCol w="279881"/>
                <a:gridCol w="272743"/>
                <a:gridCol w="875764"/>
                <a:gridCol w="1024128"/>
                <a:gridCol w="1181713"/>
                <a:gridCol w="1181713"/>
                <a:gridCol w="1181713"/>
                <a:gridCol w="1181713"/>
                <a:gridCol w="1181713"/>
              </a:tblGrid>
              <a:tr h="64807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２６年度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２７年度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２８年度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２９年度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６月末時点）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231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６，２８３</a:t>
                      </a:r>
                      <a:endParaRPr lang="en-US" altLang="ja-JP" sz="16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６，４１５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６，５４８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７，２４８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８，０５６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５，５２７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４，５１４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２，４７３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２，２５６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１，９９０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０．０５２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５，５１７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４，４６０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２，３８７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２，０２２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１，５８６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０．０４３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０．０２０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０．００７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１０（４０）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５４（８０）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８６（１２０）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４０４（４３３）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０．４０３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０．２３１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９７（１０５）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利回り（％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０．０４５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１０（４０）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５１（７０）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７４（１００）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２６８（２８８）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０．２３８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３９（４０）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319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07504" y="6309320"/>
            <a:ext cx="8712968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長期運用の年数は、運用開始時点における満期までの残年数により区分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179512" y="1772816"/>
            <a:ext cx="8640960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18790</TotalTime>
  <Words>249</Words>
  <Application>Microsoft Office PowerPoint</Application>
  <PresentationFormat>画面に合わせる (4:3)</PresentationFormat>
  <Paragraphs>108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578</cp:revision>
  <cp:lastPrinted>2018-01-31T07:07:31Z</cp:lastPrinted>
  <dcterms:created xsi:type="dcterms:W3CDTF">2016-07-05T04:52:26Z</dcterms:created>
  <dcterms:modified xsi:type="dcterms:W3CDTF">2018-07-19T02:55:28Z</dcterms:modified>
</cp:coreProperties>
</file>