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4"/>
  </p:notesMasterIdLst>
  <p:sldIdLst>
    <p:sldId id="498" r:id="rId2"/>
    <p:sldId id="499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DCD"/>
    <a:srgbClr val="E6B9B8"/>
    <a:srgbClr val="B7DEE8"/>
    <a:srgbClr val="FFFFCC"/>
    <a:srgbClr val="FF66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424" autoAdjust="0"/>
  </p:normalViewPr>
  <p:slideViewPr>
    <p:cSldViewPr snapToGrid="0">
      <p:cViewPr varScale="1">
        <p:scale>
          <a:sx n="70" d="100"/>
          <a:sy n="70" d="100"/>
        </p:scale>
        <p:origin x="16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5" d="100"/>
        <a:sy n="85" d="100"/>
      </p:scale>
      <p:origin x="0" y="-2778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2227" tIns="46114" rIns="92227" bIns="4611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27" tIns="46114" rIns="92227" bIns="46114" rtlCol="0"/>
          <a:lstStyle>
            <a:lvl1pPr algn="r">
              <a:defRPr sz="1300"/>
            </a:lvl1pPr>
          </a:lstStyle>
          <a:p>
            <a:fld id="{ECB568B1-7FF1-4EB7-A0A5-EE4F29D30F75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7" tIns="46114" rIns="92227" bIns="461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92227" tIns="46114" rIns="92227" bIns="461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2227" tIns="46114" rIns="92227" bIns="4611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27" tIns="46114" rIns="92227" bIns="46114" rtlCol="0" anchor="b"/>
          <a:lstStyle>
            <a:lvl1pPr algn="r">
              <a:defRPr sz="1300"/>
            </a:lvl1pPr>
          </a:lstStyle>
          <a:p>
            <a:fld id="{98DB49EF-954A-414A-8AE7-F6DCB02FC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378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E7FDB-E84C-44FB-B010-1F1AF2C10EC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88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E7FDB-E84C-44FB-B010-1F1AF2C10EC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289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/>
        </p:nvPicPr>
        <p:blipFill>
          <a:blip r:embed="rId2" cstate="print"/>
          <a:srcRect t="62230"/>
          <a:stretch>
            <a:fillRect/>
          </a:stretch>
        </p:blipFill>
        <p:spPr bwMode="auto">
          <a:xfrm>
            <a:off x="0" y="6524630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692277" y="3284542"/>
            <a:ext cx="7451725" cy="7302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1835" tIns="35918" rIns="71835" bIns="35918" anchor="ctr"/>
          <a:lstStyle/>
          <a:p>
            <a:pPr>
              <a:defRPr/>
            </a:pPr>
            <a:endParaRPr lang="ja-JP" altLang="en-US" sz="135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2" y="2133605"/>
            <a:ext cx="7524751" cy="1470025"/>
          </a:xfrm>
        </p:spPr>
        <p:txBody>
          <a:bodyPr/>
          <a:lstStyle>
            <a:lvl1pPr>
              <a:defRPr sz="315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pic>
        <p:nvPicPr>
          <p:cNvPr id="9" name="Picture 7" descr="mlit_top"/>
          <p:cNvPicPr>
            <a:picLocks noChangeAspect="1" noChangeArrowheads="1"/>
          </p:cNvPicPr>
          <p:nvPr userDrawn="1"/>
        </p:nvPicPr>
        <p:blipFill>
          <a:blip r:embed="rId2" cstate="print"/>
          <a:srcRect t="62230"/>
          <a:stretch>
            <a:fillRect/>
          </a:stretch>
        </p:blipFill>
        <p:spPr bwMode="auto">
          <a:xfrm>
            <a:off x="0" y="6524630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692277" y="3284542"/>
            <a:ext cx="7451725" cy="7302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1832" tIns="35916" rIns="71832" bIns="35916" anchor="ctr"/>
          <a:lstStyle/>
          <a:p>
            <a:pPr>
              <a:defRPr/>
            </a:pPr>
            <a:endParaRPr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289279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71511" y="6562725"/>
            <a:ext cx="684212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92"/>
            </a:lvl1pPr>
          </a:lstStyle>
          <a:p>
            <a:pPr>
              <a:defRPr/>
            </a:pPr>
            <a:fld id="{25728F86-8A48-412E-803F-B8E6CD70666E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94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1" y="5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5"/>
            <a:ext cx="6362700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71511" y="6562725"/>
            <a:ext cx="684212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92"/>
            </a:lvl1pPr>
          </a:lstStyle>
          <a:p>
            <a:pPr>
              <a:defRPr/>
            </a:pPr>
            <a:fld id="{25728F86-8A48-412E-803F-B8E6CD70666E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1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950"/>
            </a:lvl1pPr>
          </a:lstStyle>
          <a:p>
            <a:r>
              <a:rPr lang="ja-JP" altLang="en-US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71511" y="6562725"/>
            <a:ext cx="684212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92"/>
            </a:lvl1pPr>
          </a:lstStyle>
          <a:p>
            <a:pPr>
              <a:defRPr/>
            </a:pPr>
            <a:fld id="{25728F86-8A48-412E-803F-B8E6CD70666E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71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31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1575"/>
            </a:lvl1pPr>
            <a:lvl2pPr marL="359173" indent="0">
              <a:buNone/>
              <a:defRPr sz="1425"/>
            </a:lvl2pPr>
            <a:lvl3pPr marL="718346" indent="0">
              <a:buNone/>
              <a:defRPr sz="1275"/>
            </a:lvl3pPr>
            <a:lvl4pPr marL="1077518" indent="0">
              <a:buNone/>
              <a:defRPr sz="1125"/>
            </a:lvl4pPr>
            <a:lvl5pPr marL="1436691" indent="0">
              <a:buNone/>
              <a:defRPr sz="1125"/>
            </a:lvl5pPr>
            <a:lvl6pPr marL="1795863" indent="0">
              <a:buNone/>
              <a:defRPr sz="1125"/>
            </a:lvl6pPr>
            <a:lvl7pPr marL="2155036" indent="0">
              <a:buNone/>
              <a:defRPr sz="1125"/>
            </a:lvl7pPr>
            <a:lvl8pPr marL="2514209" indent="0">
              <a:buNone/>
              <a:defRPr sz="1125"/>
            </a:lvl8pPr>
            <a:lvl9pPr marL="2873381" indent="0">
              <a:buNone/>
              <a:defRPr sz="112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71511" y="6562725"/>
            <a:ext cx="684212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92"/>
            </a:lvl1pPr>
          </a:lstStyle>
          <a:p>
            <a:pPr>
              <a:defRPr/>
            </a:pPr>
            <a:fld id="{25728F86-8A48-412E-803F-B8E6CD70666E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68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75"/>
            </a:lvl1pPr>
            <a:lvl2pPr>
              <a:defRPr sz="1875"/>
            </a:lvl2pPr>
            <a:lvl3pPr>
              <a:defRPr sz="1575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75"/>
            </a:lvl1pPr>
            <a:lvl2pPr>
              <a:defRPr sz="1875"/>
            </a:lvl2pPr>
            <a:lvl3pPr>
              <a:defRPr sz="1575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71511" y="6562725"/>
            <a:ext cx="684212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92"/>
            </a:lvl1pPr>
          </a:lstStyle>
          <a:p>
            <a:pPr>
              <a:defRPr/>
            </a:pPr>
            <a:fld id="{25728F86-8A48-412E-803F-B8E6CD70666E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21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75" b="1"/>
            </a:lvl1pPr>
            <a:lvl2pPr marL="359173" indent="0">
              <a:buNone/>
              <a:defRPr sz="1575" b="1"/>
            </a:lvl2pPr>
            <a:lvl3pPr marL="718346" indent="0">
              <a:buNone/>
              <a:defRPr sz="1425" b="1"/>
            </a:lvl3pPr>
            <a:lvl4pPr marL="1077518" indent="0">
              <a:buNone/>
              <a:defRPr sz="1275" b="1"/>
            </a:lvl4pPr>
            <a:lvl5pPr marL="1436691" indent="0">
              <a:buNone/>
              <a:defRPr sz="1275" b="1"/>
            </a:lvl5pPr>
            <a:lvl6pPr marL="1795863" indent="0">
              <a:buNone/>
              <a:defRPr sz="1275" b="1"/>
            </a:lvl6pPr>
            <a:lvl7pPr marL="2155036" indent="0">
              <a:buNone/>
              <a:defRPr sz="1275" b="1"/>
            </a:lvl7pPr>
            <a:lvl8pPr marL="2514209" indent="0">
              <a:buNone/>
              <a:defRPr sz="1275" b="1"/>
            </a:lvl8pPr>
            <a:lvl9pPr marL="2873381" indent="0">
              <a:buNone/>
              <a:defRPr sz="1275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75"/>
            </a:lvl1pPr>
            <a:lvl2pPr>
              <a:defRPr sz="1575"/>
            </a:lvl2pPr>
            <a:lvl3pPr>
              <a:defRPr sz="1425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6" cy="639762"/>
          </a:xfrm>
        </p:spPr>
        <p:txBody>
          <a:bodyPr anchor="b"/>
          <a:lstStyle>
            <a:lvl1pPr marL="0" indent="0">
              <a:buNone/>
              <a:defRPr sz="1875" b="1"/>
            </a:lvl1pPr>
            <a:lvl2pPr marL="359173" indent="0">
              <a:buNone/>
              <a:defRPr sz="1575" b="1"/>
            </a:lvl2pPr>
            <a:lvl3pPr marL="718346" indent="0">
              <a:buNone/>
              <a:defRPr sz="1425" b="1"/>
            </a:lvl3pPr>
            <a:lvl4pPr marL="1077518" indent="0">
              <a:buNone/>
              <a:defRPr sz="1275" b="1"/>
            </a:lvl4pPr>
            <a:lvl5pPr marL="1436691" indent="0">
              <a:buNone/>
              <a:defRPr sz="1275" b="1"/>
            </a:lvl5pPr>
            <a:lvl6pPr marL="1795863" indent="0">
              <a:buNone/>
              <a:defRPr sz="1275" b="1"/>
            </a:lvl6pPr>
            <a:lvl7pPr marL="2155036" indent="0">
              <a:buNone/>
              <a:defRPr sz="1275" b="1"/>
            </a:lvl7pPr>
            <a:lvl8pPr marL="2514209" indent="0">
              <a:buNone/>
              <a:defRPr sz="1275" b="1"/>
            </a:lvl8pPr>
            <a:lvl9pPr marL="2873381" indent="0">
              <a:buNone/>
              <a:defRPr sz="1275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6" cy="3951288"/>
          </a:xfrm>
        </p:spPr>
        <p:txBody>
          <a:bodyPr/>
          <a:lstStyle>
            <a:lvl1pPr>
              <a:defRPr sz="1875"/>
            </a:lvl1pPr>
            <a:lvl2pPr>
              <a:defRPr sz="1575"/>
            </a:lvl2pPr>
            <a:lvl3pPr>
              <a:defRPr sz="1425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71511" y="6562725"/>
            <a:ext cx="684212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92"/>
            </a:lvl1pPr>
          </a:lstStyle>
          <a:p>
            <a:pPr>
              <a:defRPr/>
            </a:pPr>
            <a:fld id="{25728F86-8A48-412E-803F-B8E6CD70666E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1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71511" y="6562725"/>
            <a:ext cx="684212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92"/>
            </a:lvl1pPr>
          </a:lstStyle>
          <a:p>
            <a:pPr>
              <a:defRPr/>
            </a:pPr>
            <a:fld id="{25728F86-8A48-412E-803F-B8E6CD70666E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83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71511" y="6562725"/>
            <a:ext cx="684212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92"/>
            </a:lvl1pPr>
          </a:lstStyle>
          <a:p>
            <a:pPr>
              <a:defRPr/>
            </a:pPr>
            <a:fld id="{25728F86-8A48-412E-803F-B8E6CD70666E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95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7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75"/>
            </a:lvl1pPr>
            <a:lvl2pPr>
              <a:defRPr sz="2175"/>
            </a:lvl2pPr>
            <a:lvl3pPr>
              <a:defRPr sz="1875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125"/>
            </a:lvl1pPr>
            <a:lvl2pPr marL="359173" indent="0">
              <a:buNone/>
              <a:defRPr sz="900"/>
            </a:lvl2pPr>
            <a:lvl3pPr marL="718346" indent="0">
              <a:buNone/>
              <a:defRPr sz="750"/>
            </a:lvl3pPr>
            <a:lvl4pPr marL="1077518" indent="0">
              <a:buNone/>
              <a:defRPr sz="675"/>
            </a:lvl4pPr>
            <a:lvl5pPr marL="1436691" indent="0">
              <a:buNone/>
              <a:defRPr sz="675"/>
            </a:lvl5pPr>
            <a:lvl6pPr marL="1795863" indent="0">
              <a:buNone/>
              <a:defRPr sz="675"/>
            </a:lvl6pPr>
            <a:lvl7pPr marL="2155036" indent="0">
              <a:buNone/>
              <a:defRPr sz="675"/>
            </a:lvl7pPr>
            <a:lvl8pPr marL="2514209" indent="0">
              <a:buNone/>
              <a:defRPr sz="675"/>
            </a:lvl8pPr>
            <a:lvl9pPr marL="2873381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71511" y="6562725"/>
            <a:ext cx="684212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92"/>
            </a:lvl1pPr>
          </a:lstStyle>
          <a:p>
            <a:pPr>
              <a:defRPr/>
            </a:pPr>
            <a:fld id="{25728F86-8A48-412E-803F-B8E6CD70666E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11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7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75"/>
            </a:lvl1pPr>
            <a:lvl2pPr marL="359173" indent="0">
              <a:buNone/>
              <a:defRPr sz="2175"/>
            </a:lvl2pPr>
            <a:lvl3pPr marL="718346" indent="0">
              <a:buNone/>
              <a:defRPr sz="1875"/>
            </a:lvl3pPr>
            <a:lvl4pPr marL="1077518" indent="0">
              <a:buNone/>
              <a:defRPr sz="1575"/>
            </a:lvl4pPr>
            <a:lvl5pPr marL="1436691" indent="0">
              <a:buNone/>
              <a:defRPr sz="1575"/>
            </a:lvl5pPr>
            <a:lvl6pPr marL="1795863" indent="0">
              <a:buNone/>
              <a:defRPr sz="1575"/>
            </a:lvl6pPr>
            <a:lvl7pPr marL="2155036" indent="0">
              <a:buNone/>
              <a:defRPr sz="1575"/>
            </a:lvl7pPr>
            <a:lvl8pPr marL="2514209" indent="0">
              <a:buNone/>
              <a:defRPr sz="1575"/>
            </a:lvl8pPr>
            <a:lvl9pPr marL="2873381" indent="0">
              <a:buNone/>
              <a:defRPr sz="1575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125"/>
            </a:lvl1pPr>
            <a:lvl2pPr marL="359173" indent="0">
              <a:buNone/>
              <a:defRPr sz="900"/>
            </a:lvl2pPr>
            <a:lvl3pPr marL="718346" indent="0">
              <a:buNone/>
              <a:defRPr sz="750"/>
            </a:lvl3pPr>
            <a:lvl4pPr marL="1077518" indent="0">
              <a:buNone/>
              <a:defRPr sz="675"/>
            </a:lvl4pPr>
            <a:lvl5pPr marL="1436691" indent="0">
              <a:buNone/>
              <a:defRPr sz="675"/>
            </a:lvl5pPr>
            <a:lvl6pPr marL="1795863" indent="0">
              <a:buNone/>
              <a:defRPr sz="675"/>
            </a:lvl6pPr>
            <a:lvl7pPr marL="2155036" indent="0">
              <a:buNone/>
              <a:defRPr sz="675"/>
            </a:lvl7pPr>
            <a:lvl8pPr marL="2514209" indent="0">
              <a:buNone/>
              <a:defRPr sz="675"/>
            </a:lvl8pPr>
            <a:lvl9pPr marL="2873381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71511" y="6562725"/>
            <a:ext cx="684212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92"/>
            </a:lvl1pPr>
          </a:lstStyle>
          <a:p>
            <a:pPr>
              <a:defRPr/>
            </a:pPr>
            <a:fld id="{25728F86-8A48-412E-803F-B8E6CD70666E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17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0" tIns="47890" rIns="95780" bIns="478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0" tIns="47890" rIns="95780" bIns="47890" numCol="1" anchor="t" anchorCtr="0" compatLnSpc="1">
            <a:prstTxWarp prst="textNoShape">
              <a:avLst/>
            </a:prstTxWarp>
          </a:bodyPr>
          <a:lstStyle>
            <a:lvl1pPr>
              <a:defRPr sz="1125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0" tIns="47890" rIns="95780" bIns="47890" numCol="1" anchor="t" anchorCtr="0" compatLnSpc="1">
            <a:prstTxWarp prst="textNoShape">
              <a:avLst/>
            </a:prstTxWarp>
          </a:bodyPr>
          <a:lstStyle>
            <a:lvl1pPr algn="ctr">
              <a:defRPr sz="1125" smtClean="0"/>
            </a:lvl1pPr>
          </a:lstStyle>
          <a:p>
            <a:pPr>
              <a:defRPr/>
            </a:pPr>
            <a:endParaRPr lang="en-US" altLang="ja-JP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pic>
          <p:nvPicPr>
            <p:cNvPr id="1032" name="Picture 9" descr="mlit_top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4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5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6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0" tIns="47890" rIns="95780" bIns="478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71511" y="6562725"/>
            <a:ext cx="684212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92"/>
            </a:lvl1pPr>
          </a:lstStyle>
          <a:p>
            <a:pPr>
              <a:defRPr/>
            </a:pPr>
            <a:fld id="{25728F86-8A48-412E-803F-B8E6CD70666E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04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95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17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17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17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17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359173" algn="l" rtl="0" eaLnBrk="1" fontAlgn="base" hangingPunct="1">
        <a:spcBef>
          <a:spcPct val="0"/>
        </a:spcBef>
        <a:spcAft>
          <a:spcPct val="0"/>
        </a:spcAft>
        <a:defRPr kumimoji="1" sz="217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718346" algn="l" rtl="0" eaLnBrk="1" fontAlgn="base" hangingPunct="1">
        <a:spcBef>
          <a:spcPct val="0"/>
        </a:spcBef>
        <a:spcAft>
          <a:spcPct val="0"/>
        </a:spcAft>
        <a:defRPr kumimoji="1" sz="217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077518" algn="l" rtl="0" eaLnBrk="1" fontAlgn="base" hangingPunct="1">
        <a:spcBef>
          <a:spcPct val="0"/>
        </a:spcBef>
        <a:spcAft>
          <a:spcPct val="0"/>
        </a:spcAft>
        <a:defRPr kumimoji="1" sz="217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436691" algn="l" rtl="0" eaLnBrk="1" fontAlgn="base" hangingPunct="1">
        <a:spcBef>
          <a:spcPct val="0"/>
        </a:spcBef>
        <a:spcAft>
          <a:spcPct val="0"/>
        </a:spcAft>
        <a:defRPr kumimoji="1" sz="217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269380" indent="-269380" algn="l" rtl="0" eaLnBrk="1" fontAlgn="base" hangingPunct="1">
        <a:spcBef>
          <a:spcPct val="20000"/>
        </a:spcBef>
        <a:spcAft>
          <a:spcPct val="0"/>
        </a:spcAft>
        <a:buChar char="•"/>
        <a:defRPr kumimoji="1" sz="2175">
          <a:solidFill>
            <a:schemeClr val="tx1"/>
          </a:solidFill>
          <a:latin typeface="+mn-lt"/>
          <a:ea typeface="+mn-ea"/>
          <a:cs typeface="+mn-cs"/>
        </a:defRPr>
      </a:lvl1pPr>
      <a:lvl2pPr marL="583655" indent="-224483" algn="l" rtl="0" eaLnBrk="1" fontAlgn="base" hangingPunct="1">
        <a:spcBef>
          <a:spcPct val="20000"/>
        </a:spcBef>
        <a:spcAft>
          <a:spcPct val="0"/>
        </a:spcAft>
        <a:buChar char="–"/>
        <a:defRPr kumimoji="1" sz="1875">
          <a:solidFill>
            <a:schemeClr val="tx1"/>
          </a:solidFill>
          <a:latin typeface="+mn-lt"/>
          <a:ea typeface="+mn-ea"/>
        </a:defRPr>
      </a:lvl2pPr>
      <a:lvl3pPr marL="897932" indent="-179586" algn="l" rtl="0" eaLnBrk="1" fontAlgn="base" hangingPunct="1">
        <a:spcBef>
          <a:spcPct val="20000"/>
        </a:spcBef>
        <a:spcAft>
          <a:spcPct val="0"/>
        </a:spcAft>
        <a:buChar char="•"/>
        <a:defRPr kumimoji="1" sz="1575">
          <a:solidFill>
            <a:schemeClr val="tx1"/>
          </a:solidFill>
          <a:latin typeface="+mn-lt"/>
          <a:ea typeface="+mn-ea"/>
        </a:defRPr>
      </a:lvl3pPr>
      <a:lvl4pPr marL="1257104" indent="-179586" algn="l" rtl="0" eaLnBrk="1" fontAlgn="base" hangingPunct="1">
        <a:spcBef>
          <a:spcPct val="20000"/>
        </a:spcBef>
        <a:spcAft>
          <a:spcPct val="0"/>
        </a:spcAft>
        <a:buChar char="–"/>
        <a:defRPr kumimoji="1" sz="1425">
          <a:solidFill>
            <a:schemeClr val="tx1"/>
          </a:solidFill>
          <a:latin typeface="+mn-lt"/>
          <a:ea typeface="+mn-ea"/>
        </a:defRPr>
      </a:lvl4pPr>
      <a:lvl5pPr marL="1616277" indent="-179586" algn="l" rtl="0" eaLnBrk="1" fontAlgn="base" hangingPunct="1">
        <a:spcBef>
          <a:spcPct val="20000"/>
        </a:spcBef>
        <a:spcAft>
          <a:spcPct val="0"/>
        </a:spcAft>
        <a:buChar char="»"/>
        <a:defRPr kumimoji="1" sz="1275">
          <a:solidFill>
            <a:schemeClr val="tx1"/>
          </a:solidFill>
          <a:latin typeface="+mn-lt"/>
          <a:ea typeface="+mn-ea"/>
        </a:defRPr>
      </a:lvl5pPr>
      <a:lvl6pPr marL="1975450" indent="-179586" algn="l" rtl="0" eaLnBrk="1" fontAlgn="base" hangingPunct="1">
        <a:spcBef>
          <a:spcPct val="20000"/>
        </a:spcBef>
        <a:spcAft>
          <a:spcPct val="0"/>
        </a:spcAft>
        <a:buChar char="»"/>
        <a:defRPr kumimoji="1" sz="1575">
          <a:solidFill>
            <a:schemeClr val="tx1"/>
          </a:solidFill>
          <a:latin typeface="+mn-lt"/>
          <a:ea typeface="+mn-ea"/>
        </a:defRPr>
      </a:lvl6pPr>
      <a:lvl7pPr marL="2334623" indent="-179586" algn="l" rtl="0" eaLnBrk="1" fontAlgn="base" hangingPunct="1">
        <a:spcBef>
          <a:spcPct val="20000"/>
        </a:spcBef>
        <a:spcAft>
          <a:spcPct val="0"/>
        </a:spcAft>
        <a:buChar char="»"/>
        <a:defRPr kumimoji="1" sz="1575">
          <a:solidFill>
            <a:schemeClr val="tx1"/>
          </a:solidFill>
          <a:latin typeface="+mn-lt"/>
          <a:ea typeface="+mn-ea"/>
        </a:defRPr>
      </a:lvl7pPr>
      <a:lvl8pPr marL="2693795" indent="-179586" algn="l" rtl="0" eaLnBrk="1" fontAlgn="base" hangingPunct="1">
        <a:spcBef>
          <a:spcPct val="20000"/>
        </a:spcBef>
        <a:spcAft>
          <a:spcPct val="0"/>
        </a:spcAft>
        <a:buChar char="»"/>
        <a:defRPr kumimoji="1" sz="1575">
          <a:solidFill>
            <a:schemeClr val="tx1"/>
          </a:solidFill>
          <a:latin typeface="+mn-lt"/>
          <a:ea typeface="+mn-ea"/>
        </a:defRPr>
      </a:lvl8pPr>
      <a:lvl9pPr marL="3052968" indent="-179586" algn="l" rtl="0" eaLnBrk="1" fontAlgn="base" hangingPunct="1">
        <a:spcBef>
          <a:spcPct val="20000"/>
        </a:spcBef>
        <a:spcAft>
          <a:spcPct val="0"/>
        </a:spcAft>
        <a:buChar char="»"/>
        <a:defRPr kumimoji="1" sz="157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18346" rtl="0" eaLnBrk="1" latinLnBrk="0" hangingPunct="1">
        <a:defRPr kumimoji="1" sz="1425" kern="1200">
          <a:solidFill>
            <a:schemeClr val="tx1"/>
          </a:solidFill>
          <a:latin typeface="+mn-lt"/>
          <a:ea typeface="+mn-ea"/>
          <a:cs typeface="+mn-cs"/>
        </a:defRPr>
      </a:lvl1pPr>
      <a:lvl2pPr marL="359173" algn="l" defTabSz="718346" rtl="0" eaLnBrk="1" latinLnBrk="0" hangingPunct="1">
        <a:defRPr kumimoji="1" sz="1425" kern="1200">
          <a:solidFill>
            <a:schemeClr val="tx1"/>
          </a:solidFill>
          <a:latin typeface="+mn-lt"/>
          <a:ea typeface="+mn-ea"/>
          <a:cs typeface="+mn-cs"/>
        </a:defRPr>
      </a:lvl2pPr>
      <a:lvl3pPr marL="718346" algn="l" defTabSz="718346" rtl="0" eaLnBrk="1" latinLnBrk="0" hangingPunct="1">
        <a:defRPr kumimoji="1" sz="1425" kern="1200">
          <a:solidFill>
            <a:schemeClr val="tx1"/>
          </a:solidFill>
          <a:latin typeface="+mn-lt"/>
          <a:ea typeface="+mn-ea"/>
          <a:cs typeface="+mn-cs"/>
        </a:defRPr>
      </a:lvl3pPr>
      <a:lvl4pPr marL="1077518" algn="l" defTabSz="718346" rtl="0" eaLnBrk="1" latinLnBrk="0" hangingPunct="1">
        <a:defRPr kumimoji="1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436691" algn="l" defTabSz="718346" rtl="0" eaLnBrk="1" latinLnBrk="0" hangingPunct="1">
        <a:defRPr kumimoji="1" sz="1425" kern="1200">
          <a:solidFill>
            <a:schemeClr val="tx1"/>
          </a:solidFill>
          <a:latin typeface="+mn-lt"/>
          <a:ea typeface="+mn-ea"/>
          <a:cs typeface="+mn-cs"/>
        </a:defRPr>
      </a:lvl5pPr>
      <a:lvl6pPr marL="1795863" algn="l" defTabSz="718346" rtl="0" eaLnBrk="1" latinLnBrk="0" hangingPunct="1">
        <a:defRPr kumimoji="1" sz="1425" kern="1200">
          <a:solidFill>
            <a:schemeClr val="tx1"/>
          </a:solidFill>
          <a:latin typeface="+mn-lt"/>
          <a:ea typeface="+mn-ea"/>
          <a:cs typeface="+mn-cs"/>
        </a:defRPr>
      </a:lvl6pPr>
      <a:lvl7pPr marL="2155036" algn="l" defTabSz="718346" rtl="0" eaLnBrk="1" latinLnBrk="0" hangingPunct="1">
        <a:defRPr kumimoji="1" sz="1425" kern="1200">
          <a:solidFill>
            <a:schemeClr val="tx1"/>
          </a:solidFill>
          <a:latin typeface="+mn-lt"/>
          <a:ea typeface="+mn-ea"/>
          <a:cs typeface="+mn-cs"/>
        </a:defRPr>
      </a:lvl7pPr>
      <a:lvl8pPr marL="2514209" algn="l" defTabSz="718346" rtl="0" eaLnBrk="1" latinLnBrk="0" hangingPunct="1">
        <a:defRPr kumimoji="1" sz="1425" kern="1200">
          <a:solidFill>
            <a:schemeClr val="tx1"/>
          </a:solidFill>
          <a:latin typeface="+mn-lt"/>
          <a:ea typeface="+mn-ea"/>
          <a:cs typeface="+mn-cs"/>
        </a:defRPr>
      </a:lvl8pPr>
      <a:lvl9pPr marL="2873381" algn="l" defTabSz="718346" rtl="0" eaLnBrk="1" latinLnBrk="0" hangingPunct="1">
        <a:defRPr kumimoji="1" sz="14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45846" y="641688"/>
            <a:ext cx="972915" cy="39241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おもて</a:t>
            </a:r>
            <a:r>
              <a:rPr lang="en-US" altLang="ja-JP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ja-JP" altLang="en-US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0" y="0"/>
            <a:ext cx="822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kern="0" dirty="0">
                <a:solidFill>
                  <a:srgbClr val="0070C0"/>
                </a:solidFill>
                <a:latin typeface="HGP創英角ｺﾞｼｯｸUB"/>
                <a:ea typeface="HGP創英角ｺﾞｼｯｸUB"/>
              </a:rPr>
              <a:t>建築士から建築主への説明書のイメージ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29184" y="1000556"/>
            <a:ext cx="4206240" cy="5156404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 eaLnBrk="0" hangingPunct="0"/>
            <a:endParaRPr kumimoji="1" lang="ja-JP" altLang="en-US" sz="20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Courier New" pitchFamily="49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330684" y="6246194"/>
            <a:ext cx="6896860" cy="39241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（注意） 上の説明書は参考様式であるため、今後、多少変更が伴う場合があります。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7" b="2610"/>
          <a:stretch/>
        </p:blipFill>
        <p:spPr>
          <a:xfrm>
            <a:off x="654966" y="1219201"/>
            <a:ext cx="3554676" cy="469392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4"/>
          <a:stretch/>
        </p:blipFill>
        <p:spPr>
          <a:xfrm>
            <a:off x="4785998" y="1104915"/>
            <a:ext cx="3955353" cy="5076591"/>
          </a:xfrm>
          <a:prstGeom prst="rect">
            <a:avLst/>
          </a:prstGeom>
        </p:spPr>
      </p:pic>
      <p:sp>
        <p:nvSpPr>
          <p:cNvPr id="38" name="正方形/長方形 37"/>
          <p:cNvSpPr/>
          <p:nvPr/>
        </p:nvSpPr>
        <p:spPr>
          <a:xfrm>
            <a:off x="4681631" y="1000556"/>
            <a:ext cx="4206240" cy="5141279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 eaLnBrk="0" hangingPunct="0"/>
            <a:endParaRPr kumimoji="1" lang="ja-JP" altLang="en-US" sz="20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Courier New" pitchFamily="49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277216" y="656953"/>
            <a:ext cx="972915" cy="39241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うら</a:t>
            </a:r>
            <a:r>
              <a:rPr lang="en-US" altLang="ja-JP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ja-JP" altLang="en-US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二等辺三角形 10"/>
          <p:cNvSpPr/>
          <p:nvPr/>
        </p:nvSpPr>
        <p:spPr bwMode="white">
          <a:xfrm rot="20728778">
            <a:off x="722644" y="1088190"/>
            <a:ext cx="1064977" cy="391886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kumimoji="1" lang="ja-JP" altLang="en-US" sz="20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Courier New" pitchFamily="49" charset="0"/>
            </a:endParaRPr>
          </a:p>
        </p:txBody>
      </p:sp>
      <p:sp>
        <p:nvSpPr>
          <p:cNvPr id="12" name="正方形/長方形 11"/>
          <p:cNvSpPr/>
          <p:nvPr/>
        </p:nvSpPr>
        <p:spPr bwMode="white">
          <a:xfrm>
            <a:off x="690524" y="1161143"/>
            <a:ext cx="463362" cy="2975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 eaLnBrk="0" hangingPunct="0"/>
            <a:endParaRPr kumimoji="1" lang="ja-JP" altLang="en-US" sz="20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Courier New" pitchFamily="49" charset="0"/>
            </a:endParaRPr>
          </a:p>
        </p:txBody>
      </p:sp>
      <p:sp>
        <p:nvSpPr>
          <p:cNvPr id="40" name="正方形/長方形 39"/>
          <p:cNvSpPr/>
          <p:nvPr/>
        </p:nvSpPr>
        <p:spPr bwMode="white">
          <a:xfrm>
            <a:off x="1508808" y="1122711"/>
            <a:ext cx="346491" cy="2016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 eaLnBrk="0" hangingPunct="0"/>
            <a:endParaRPr kumimoji="1" lang="ja-JP" altLang="en-US" sz="20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Courier New" pitchFamily="49" charset="0"/>
            </a:endParaRPr>
          </a:p>
        </p:txBody>
      </p:sp>
      <p:sp>
        <p:nvSpPr>
          <p:cNvPr id="42" name="正方形/長方形 41"/>
          <p:cNvSpPr/>
          <p:nvPr/>
        </p:nvSpPr>
        <p:spPr bwMode="white">
          <a:xfrm>
            <a:off x="3562580" y="1129968"/>
            <a:ext cx="581249" cy="2779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 eaLnBrk="0" hangingPunct="0"/>
            <a:endParaRPr kumimoji="1" lang="ja-JP" altLang="en-US" sz="20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Courier New" pitchFamily="49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47175" y="92333"/>
            <a:ext cx="146515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参考資料</a:t>
            </a:r>
            <a:r>
              <a:rPr kumimoji="1" lang="en-US" altLang="ja-JP" dirty="0"/>
              <a:t>3-5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335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975843" y="766637"/>
            <a:ext cx="3520046" cy="39241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＜省エネ基準に</a:t>
            </a:r>
            <a:r>
              <a:rPr lang="ja-JP" altLang="en-US" sz="12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不適合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の場合＞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54552" y="766637"/>
            <a:ext cx="3520046" cy="39241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＜省エネ基準に</a:t>
            </a:r>
            <a:r>
              <a:rPr lang="ja-JP" altLang="en-US" sz="12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適合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している場合＞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0" y="0"/>
            <a:ext cx="822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kern="0" dirty="0">
                <a:solidFill>
                  <a:srgbClr val="0070C0"/>
                </a:solidFill>
                <a:latin typeface="HGP創英角ｺﾞｼｯｸUB"/>
                <a:ea typeface="HGP創英角ｺﾞｼｯｸUB"/>
              </a:rPr>
              <a:t>建築士から建築主への説明書のイメージ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2904" y="1550710"/>
            <a:ext cx="3871819" cy="455454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65955" y="1543453"/>
            <a:ext cx="3885596" cy="4492573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329184" y="1353312"/>
            <a:ext cx="4206240" cy="4751947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eaLnBrk="0" hangingPunct="0"/>
            <a:endParaRPr kumimoji="1" lang="ja-JP" altLang="en-US" sz="20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Courier New" pitchFamily="49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705633" y="1353312"/>
            <a:ext cx="4206240" cy="4751947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eaLnBrk="0" hangingPunct="0"/>
            <a:endParaRPr kumimoji="1" lang="ja-JP" altLang="en-US" sz="20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Courier New" pitchFamily="49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330684" y="6295400"/>
            <a:ext cx="6896860" cy="39241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（注意） 上の説明書は参考様式であるため、今後、多少変更が伴う場合があります。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1231583815"/>
      </p:ext>
    </p:extLst>
  </p:cSld>
  <p:clrMapOvr>
    <a:masterClrMapping/>
  </p:clrMapOvr>
</p:sld>
</file>

<file path=ppt/theme/theme1.xml><?xml version="1.0" encoding="utf-8"?>
<a:theme xmlns:a="http://schemas.openxmlformats.org/drawingml/2006/main" name="mlit-col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eaLnBrk="0" hangingPunct="0">
          <a:defRPr sz="2000" dirty="0" smtClean="0">
            <a:solidFill>
              <a:srgbClr val="000000"/>
            </a:solidFill>
            <a:latin typeface="ＭＳ ゴシック" pitchFamily="49" charset="-128"/>
            <a:ea typeface="ＭＳ ゴシック" pitchFamily="49" charset="-128"/>
            <a:cs typeface="Courier New" pitchFamily="49" charset="0"/>
          </a:defRPr>
        </a:defPPr>
      </a:lst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画面に合わせる 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ＭＳ Ｐゴシック</vt:lpstr>
      <vt:lpstr>ＭＳ ゴシック</vt:lpstr>
      <vt:lpstr>メイリオ</vt:lpstr>
      <vt:lpstr>游ゴシック</vt:lpstr>
      <vt:lpstr>Arial</vt:lpstr>
      <vt:lpstr>Courier New</vt:lpstr>
      <vt:lpstr>mlit-color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2020-09-25T00:46:13Z</dcterms:created>
  <dcterms:modified xsi:type="dcterms:W3CDTF">2020-09-25T00:46:17Z</dcterms:modified>
</cp:coreProperties>
</file>