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93716" autoAdjust="0"/>
  </p:normalViewPr>
  <p:slideViewPr>
    <p:cSldViewPr snapToGrid="0">
      <p:cViewPr varScale="1">
        <p:scale>
          <a:sx n="70" d="100"/>
          <a:sy n="70" d="100"/>
        </p:scale>
        <p:origin x="17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F381D91A-F06A-44DD-8886-D7B419ED1F57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8AE5DA8-3C59-48D9-8353-146CC6B179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8435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73AC7A0-AA6E-4F03-A8D3-08FB5A2FB077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E976319-DA10-4DF2-ABF4-54E5F53C40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3995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FB13D-5A39-4913-BF2A-0722E533DA40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17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D584-D402-4379-88C0-7B0886FA6A63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98AA-1CCE-465C-ACB2-2D9D011B220C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85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3F66-7568-4DE8-AA0C-5CFE165AA83A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09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E2B6-DEEF-4B30-BBF1-D9BF53B38E1F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72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8D6F-A0CD-4BE5-9493-9974B3906749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27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349D-F6C6-4640-9C87-37701487B5DD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70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BE75-617E-428F-8D90-F3DF1045C258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36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7282F-75FD-4796-8A3F-ECE898B3759F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82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20FF934-51E3-4A6A-B4C5-83391284A6A3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20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D20D-075F-4F2C-8ECA-16332F1739E4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98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59958DD-679C-4E73-A17F-79607652EC8A}" type="datetime1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9EBC2B-BF77-430A-B67D-4C5A4847E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20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78394" y="6494722"/>
            <a:ext cx="11873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住宅まちづくり部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0304"/>
            <a:ext cx="356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n>
                  <a:solidFill>
                    <a:schemeClr val="accent2"/>
                  </a:solidFill>
                </a:ln>
              </a:rPr>
              <a:t>大阪府域における昼間人口の推移</a:t>
            </a: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0" y="656823"/>
            <a:ext cx="9144000" cy="25757"/>
          </a:xfrm>
          <a:prstGeom prst="line">
            <a:avLst/>
          </a:prstGeom>
          <a:ln w="31750" cmpd="tri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15694" t="63598" r="66860" b="10334"/>
          <a:stretch/>
        </p:blipFill>
        <p:spPr>
          <a:xfrm>
            <a:off x="6404218" y="805349"/>
            <a:ext cx="2461531" cy="185828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33446" t="63066" r="57082" b="10866"/>
          <a:stretch/>
        </p:blipFill>
        <p:spPr>
          <a:xfrm>
            <a:off x="7405567" y="2630371"/>
            <a:ext cx="1336431" cy="174644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/>
          <a:srcRect l="43516" t="65466" r="39835" b="10866"/>
          <a:stretch/>
        </p:blipFill>
        <p:spPr>
          <a:xfrm>
            <a:off x="6694933" y="4376814"/>
            <a:ext cx="2349059" cy="161414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l="14464" t="29633" r="44377" b="66850"/>
          <a:stretch/>
        </p:blipFill>
        <p:spPr>
          <a:xfrm>
            <a:off x="328557" y="5569249"/>
            <a:ext cx="4684541" cy="22508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148997" y="5794332"/>
            <a:ext cx="335643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大阪府域における昼間人口推移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94933" y="5990963"/>
            <a:ext cx="234905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昼間人口の他都市比較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9076" y="1089760"/>
            <a:ext cx="6619395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昼間人口の推移は、</a:t>
            </a:r>
            <a:r>
              <a:rPr kumimoji="1" lang="en-US" altLang="ja-JP" sz="1600" dirty="0"/>
              <a:t>1995</a:t>
            </a:r>
            <a:r>
              <a:rPr kumimoji="1" lang="ja-JP" altLang="en-US" sz="1600" dirty="0"/>
              <a:t>年の</a:t>
            </a:r>
            <a:r>
              <a:rPr kumimoji="1" lang="en-US" altLang="ja-JP" sz="1600" dirty="0"/>
              <a:t>932</a:t>
            </a:r>
            <a:r>
              <a:rPr kumimoji="1" lang="ja-JP" altLang="en-US" sz="1600" dirty="0"/>
              <a:t>万人をピークにやや減少傾向にある。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19546" t="39156" r="40883" b="15116"/>
          <a:stretch/>
        </p:blipFill>
        <p:spPr>
          <a:xfrm>
            <a:off x="377247" y="1712725"/>
            <a:ext cx="6380401" cy="3866812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7226488" y="232012"/>
            <a:ext cx="1413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参考資料</a:t>
            </a:r>
            <a:r>
              <a:rPr kumimoji="1" lang="en-US" altLang="ja-JP" dirty="0"/>
              <a:t>3-3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09513" y="6143548"/>
            <a:ext cx="3994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出典：</a:t>
            </a:r>
            <a:r>
              <a:rPr kumimoji="1" lang="ja-JP" altLang="en-US" sz="900" dirty="0"/>
              <a:t>大阪府人口ビジョン策定後の人口動向等の</a:t>
            </a:r>
            <a:r>
              <a:rPr kumimoji="1" lang="ja-JP" altLang="en-US" sz="900" dirty="0" smtClean="0"/>
              <a:t>整理　より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992604365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Calibri</vt:lpstr>
      <vt:lpstr>Calibri Light</vt:lpstr>
      <vt:lpstr>レトロスペクト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2020-09-25T00:44:52Z</dcterms:created>
  <dcterms:modified xsi:type="dcterms:W3CDTF">2020-09-25T00:44:56Z</dcterms:modified>
</cp:coreProperties>
</file>