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3"/>
  </p:notesMasterIdLst>
  <p:handoutMasterIdLst>
    <p:handoutMasterId r:id="rId4"/>
  </p:handoutMasterIdLst>
  <p:sldIdLst>
    <p:sldId id="377"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D7D5BD81-3F28-40A3-AB5F-FCA6484F7622}">
          <p14:sldIdLst>
            <p14:sldId id="37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66FF66"/>
    <a:srgbClr val="000000"/>
    <a:srgbClr val="FF99FF"/>
    <a:srgbClr val="66FFFF"/>
    <a:srgbClr val="FFFFCC"/>
    <a:srgbClr val="FFCCCC"/>
    <a:srgbClr val="CCFF99"/>
    <a:srgbClr val="FFFF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4746" autoAdjust="0"/>
  </p:normalViewPr>
  <p:slideViewPr>
    <p:cSldViewPr>
      <p:cViewPr varScale="1">
        <p:scale>
          <a:sx n="81" d="100"/>
          <a:sy n="81" d="100"/>
        </p:scale>
        <p:origin x="1086" y="29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1794"/>
    </p:cViewPr>
  </p:sorterViewPr>
  <p:notesViewPr>
    <p:cSldViewPr>
      <p:cViewPr>
        <p:scale>
          <a:sx n="100" d="100"/>
          <a:sy n="100" d="100"/>
        </p:scale>
        <p:origin x="-1902" y="1944"/>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0"/>
            <a:ext cx="2949575" cy="496888"/>
          </a:xfrm>
          <a:prstGeom prst="rect">
            <a:avLst/>
          </a:prstGeom>
        </p:spPr>
        <p:txBody>
          <a:bodyPr vert="horz" lIns="91433" tIns="45717" rIns="91433" bIns="45717" rtlCol="0"/>
          <a:lstStyle>
            <a:lvl1pPr algn="r">
              <a:defRPr sz="1200"/>
            </a:lvl1pPr>
          </a:lstStyle>
          <a:p>
            <a:fld id="{19B4C7D5-F063-4158-BC47-81F32CD909C2}" type="datetimeFigureOut">
              <a:rPr kumimoji="1" lang="ja-JP" altLang="en-US" smtClean="0"/>
              <a:t>2019/1/21</a:t>
            </a:fld>
            <a:endParaRPr kumimoji="1" lang="ja-JP" altLang="en-US"/>
          </a:p>
        </p:txBody>
      </p:sp>
      <p:sp>
        <p:nvSpPr>
          <p:cNvPr id="4" name="フッター プレースホルダー 3"/>
          <p:cNvSpPr>
            <a:spLocks noGrp="1"/>
          </p:cNvSpPr>
          <p:nvPr>
            <p:ph type="ftr" sz="quarter" idx="2"/>
          </p:nvPr>
        </p:nvSpPr>
        <p:spPr>
          <a:xfrm>
            <a:off x="1" y="9440863"/>
            <a:ext cx="2949575" cy="496887"/>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3"/>
            <a:ext cx="2949575" cy="496887"/>
          </a:xfrm>
          <a:prstGeom prst="rect">
            <a:avLst/>
          </a:prstGeom>
        </p:spPr>
        <p:txBody>
          <a:bodyPr vert="horz" lIns="91433" tIns="45717" rIns="91433" bIns="45717" rtlCol="0" anchor="b"/>
          <a:lstStyle>
            <a:lvl1pPr algn="r">
              <a:defRPr sz="1200"/>
            </a:lvl1pPr>
          </a:lstStyle>
          <a:p>
            <a:fld id="{69A62CF1-6131-4C89-AA62-AC62B74339EC}" type="slidenum">
              <a:rPr kumimoji="1" lang="ja-JP" altLang="en-US" smtClean="0"/>
              <a:t>‹#›</a:t>
            </a:fld>
            <a:endParaRPr kumimoji="1" lang="ja-JP" altLang="en-US"/>
          </a:p>
        </p:txBody>
      </p:sp>
    </p:spTree>
    <p:extLst>
      <p:ext uri="{BB962C8B-B14F-4D97-AF65-F5344CB8AC3E}">
        <p14:creationId xmlns:p14="http://schemas.microsoft.com/office/powerpoint/2010/main" val="12691361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6967"/>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3" tIns="45717" rIns="91433" bIns="45717" rtlCol="0"/>
          <a:lstStyle>
            <a:lvl1pPr algn="r">
              <a:defRPr sz="1200"/>
            </a:lvl1pPr>
          </a:lstStyle>
          <a:p>
            <a:fld id="{AD2BA649-A8CB-4138-930D-40DE60373EEE}" type="datetimeFigureOut">
              <a:rPr kumimoji="1" lang="ja-JP" altLang="en-US" smtClean="0"/>
              <a:t>2019/1/21</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33" tIns="45717" rIns="91433" bIns="45717" rtlCol="0"/>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フッター プレースホルダー 5"/>
          <p:cNvSpPr>
            <a:spLocks noGrp="1"/>
          </p:cNvSpPr>
          <p:nvPr>
            <p:ph type="ftr" sz="quarter" idx="4"/>
          </p:nvPr>
        </p:nvSpPr>
        <p:spPr>
          <a:xfrm>
            <a:off x="0" y="9440647"/>
            <a:ext cx="2949787" cy="496967"/>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3" tIns="45717" rIns="91433" bIns="45717" rtlCol="0" anchor="b"/>
          <a:lstStyle>
            <a:lvl1pPr algn="r">
              <a:defRPr sz="1200"/>
            </a:lvl1pPr>
          </a:lstStyle>
          <a:p>
            <a:fld id="{63B1DBD3-8E98-4D40-93F7-65AD93408A2D}" type="slidenum">
              <a:rPr kumimoji="1" lang="ja-JP" altLang="en-US" smtClean="0"/>
              <a:t>‹#›</a:t>
            </a:fld>
            <a:endParaRPr kumimoji="1" lang="ja-JP" altLang="en-US"/>
          </a:p>
        </p:txBody>
      </p:sp>
    </p:spTree>
    <p:extLst>
      <p:ext uri="{BB962C8B-B14F-4D97-AF65-F5344CB8AC3E}">
        <p14:creationId xmlns:p14="http://schemas.microsoft.com/office/powerpoint/2010/main" val="4232973403"/>
      </p:ext>
    </p:extLst>
  </p:cSld>
  <p:clrMap bg1="lt1" tx1="dk1" bg2="lt2" tx2="dk2" accent1="accent1" accent2="accent2" accent3="accent3" accent4="accent4" accent5="accent5" accent6="accent6" hlink="hlink" folHlink="folHlink"/>
  <p:notesStyle>
    <a:lvl1pPr marL="144000" indent="-144000" algn="l" defTabSz="914400" rtl="0" eaLnBrk="1" latinLnBrk="0" hangingPunct="1">
      <a:defRPr kumimoji="1" sz="1200" kern="1200">
        <a:solidFill>
          <a:schemeClr val="tx1"/>
        </a:solidFill>
        <a:latin typeface="HG丸ｺﾞｼｯｸM-PRO" panose="020F0600000000000000" pitchFamily="50" charset="-128"/>
        <a:ea typeface="HG丸ｺﾞｼｯｸM-PRO" panose="020F0600000000000000" pitchFamily="50" charset="-128"/>
        <a:cs typeface="+mn-cs"/>
      </a:defRPr>
    </a:lvl1pPr>
    <a:lvl2pPr marL="144000" indent="-144000" algn="l" defTabSz="914400" rtl="0" eaLnBrk="1" latinLnBrk="0" hangingPunct="1">
      <a:defRPr kumimoji="1" sz="1200" kern="1200">
        <a:solidFill>
          <a:schemeClr val="tx1"/>
        </a:solidFill>
        <a:latin typeface="HG丸ｺﾞｼｯｸM-PRO" panose="020F0600000000000000" pitchFamily="50" charset="-128"/>
        <a:ea typeface="HG丸ｺﾞｼｯｸM-PRO" panose="020F0600000000000000" pitchFamily="50" charset="-128"/>
        <a:cs typeface="+mn-cs"/>
      </a:defRPr>
    </a:lvl2pPr>
    <a:lvl3pPr marL="144000" indent="-144000" algn="l" defTabSz="914400" rtl="0" eaLnBrk="1" latinLnBrk="0" hangingPunct="1">
      <a:defRPr kumimoji="1" sz="1200" kern="1200">
        <a:solidFill>
          <a:schemeClr val="tx1"/>
        </a:solidFill>
        <a:latin typeface="HG丸ｺﾞｼｯｸM-PRO" panose="020F0600000000000000" pitchFamily="50" charset="-128"/>
        <a:ea typeface="HG丸ｺﾞｼｯｸM-PRO" panose="020F0600000000000000" pitchFamily="50" charset="-128"/>
        <a:cs typeface="+mn-cs"/>
      </a:defRPr>
    </a:lvl3pPr>
    <a:lvl4pPr marL="144000" indent="-144000" algn="l" defTabSz="914400" rtl="0" eaLnBrk="1" latinLnBrk="0" hangingPunct="1">
      <a:defRPr kumimoji="1" sz="1200" kern="1200">
        <a:solidFill>
          <a:schemeClr val="tx1"/>
        </a:solidFill>
        <a:latin typeface="HG丸ｺﾞｼｯｸM-PRO" panose="020F0600000000000000" pitchFamily="50" charset="-128"/>
        <a:ea typeface="HG丸ｺﾞｼｯｸM-PRO" panose="020F0600000000000000" pitchFamily="50" charset="-128"/>
        <a:cs typeface="+mn-cs"/>
      </a:defRPr>
    </a:lvl4pPr>
    <a:lvl5pPr marL="144000" indent="-144000" algn="l" defTabSz="914400" rtl="0" eaLnBrk="1" latinLnBrk="0" hangingPunct="1">
      <a:defRPr kumimoji="1" sz="1200" kern="1200">
        <a:solidFill>
          <a:schemeClr val="tx1"/>
        </a:solidFill>
        <a:latin typeface="HG丸ｺﾞｼｯｸM-PRO" panose="020F0600000000000000" pitchFamily="50" charset="-128"/>
        <a:ea typeface="HG丸ｺﾞｼｯｸM-PRO" panose="020F0600000000000000"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p:nvPicPr>
        <p:blipFill>
          <a:blip r:embed="rId2" cstate="print"/>
          <a:srcRect t="62230"/>
          <a:stretch>
            <a:fillRect/>
          </a:stretch>
        </p:blipFill>
        <p:spPr bwMode="auto">
          <a:xfrm>
            <a:off x="0" y="6524887"/>
            <a:ext cx="9144000" cy="333375"/>
          </a:xfrm>
          <a:prstGeom prst="rect">
            <a:avLst/>
          </a:prstGeom>
          <a:noFill/>
          <a:ln w="9525">
            <a:noFill/>
            <a:miter lim="800000"/>
            <a:headEnd/>
            <a:tailEnd/>
          </a:ln>
        </p:spPr>
      </p:pic>
      <p:sp>
        <p:nvSpPr>
          <p:cNvPr id="5" name="Rectangle 9"/>
          <p:cNvSpPr>
            <a:spLocks noChangeArrowheads="1"/>
          </p:cNvSpPr>
          <p:nvPr/>
        </p:nvSpPr>
        <p:spPr bwMode="auto">
          <a:xfrm>
            <a:off x="1692282" y="3284799"/>
            <a:ext cx="7451725" cy="73025"/>
          </a:xfrm>
          <a:prstGeom prst="rect">
            <a:avLst/>
          </a:prstGeom>
          <a:solidFill>
            <a:srgbClr val="0066CC"/>
          </a:solidFill>
          <a:ln w="9525">
            <a:noFill/>
            <a:miter lim="800000"/>
            <a:headEnd/>
            <a:tailEnd/>
          </a:ln>
          <a:effectLst/>
        </p:spPr>
        <p:txBody>
          <a:bodyPr wrap="none" lIns="95780" tIns="47890" rIns="95780" bIns="47890" anchor="ctr"/>
          <a:lstStyle/>
          <a:p>
            <a:pPr fontAlgn="base">
              <a:spcBef>
                <a:spcPct val="0"/>
              </a:spcBef>
              <a:spcAft>
                <a:spcPct val="0"/>
              </a:spcAft>
              <a:defRPr/>
            </a:pPr>
            <a:endParaRPr lang="ja-JP" altLang="en-US">
              <a:solidFill>
                <a:prstClr val="black"/>
              </a:solidFill>
            </a:endParaRPr>
          </a:p>
        </p:txBody>
      </p:sp>
      <p:sp>
        <p:nvSpPr>
          <p:cNvPr id="3074" name="Rectangle 2"/>
          <p:cNvSpPr>
            <a:spLocks noGrp="1" noChangeArrowheads="1"/>
          </p:cNvSpPr>
          <p:nvPr>
            <p:ph type="ctrTitle"/>
          </p:nvPr>
        </p:nvSpPr>
        <p:spPr>
          <a:xfrm>
            <a:off x="1619251" y="2133862"/>
            <a:ext cx="7524750" cy="1470025"/>
          </a:xfrm>
        </p:spPr>
        <p:txBody>
          <a:bodyPr/>
          <a:lstStyle>
            <a:lvl1pPr>
              <a:defRPr sz="4200"/>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ja-JP" altLang="en-US" smtClean="0"/>
              <a:t>マスタ サブタイトルの書式設定</a:t>
            </a:r>
            <a:endParaRPr lang="ja-JP" altLang="en-US"/>
          </a:p>
        </p:txBody>
      </p:sp>
      <p:sp>
        <p:nvSpPr>
          <p:cNvPr id="6" name="Rectangle 4"/>
          <p:cNvSpPr>
            <a:spLocks noGrp="1" noChangeArrowheads="1"/>
          </p:cNvSpPr>
          <p:nvPr>
            <p:ph type="dt" sz="half" idx="10"/>
          </p:nvPr>
        </p:nvSpPr>
        <p:spPr/>
        <p:txBody>
          <a:bodyPr/>
          <a:lstStyle>
            <a:lvl1pPr>
              <a:defRPr smtClean="0"/>
            </a:lvl1pPr>
          </a:lstStyle>
          <a:p>
            <a:pPr>
              <a:defRPr/>
            </a:pPr>
            <a:endParaRPr lang="en-US" altLang="ja-JP">
              <a:solidFill>
                <a:prstClr val="black"/>
              </a:solidFill>
            </a:endParaRPr>
          </a:p>
        </p:txBody>
      </p:sp>
      <p:sp>
        <p:nvSpPr>
          <p:cNvPr id="7" name="Rectangle 5"/>
          <p:cNvSpPr>
            <a:spLocks noGrp="1" noChangeArrowheads="1"/>
          </p:cNvSpPr>
          <p:nvPr>
            <p:ph type="ftr" sz="quarter" idx="11"/>
          </p:nvPr>
        </p:nvSpPr>
        <p:spPr/>
        <p:txBody>
          <a:bodyPr/>
          <a:lstStyle>
            <a:lvl1pPr>
              <a:defRPr smtClean="0"/>
            </a:lvl1pPr>
          </a:lstStyle>
          <a:p>
            <a:pPr>
              <a:defRPr/>
            </a:pPr>
            <a:endParaRPr lang="en-US" altLang="ja-JP">
              <a:solidFill>
                <a:prstClr val="black"/>
              </a:solidFill>
            </a:endParaRPr>
          </a:p>
        </p:txBody>
      </p:sp>
      <p:sp>
        <p:nvSpPr>
          <p:cNvPr id="8" name="Rectangle 6"/>
          <p:cNvSpPr>
            <a:spLocks noGrp="1" noChangeArrowheads="1"/>
          </p:cNvSpPr>
          <p:nvPr>
            <p:ph type="sldNum" sz="quarter" idx="12"/>
          </p:nvPr>
        </p:nvSpPr>
        <p:spPr>
          <a:xfrm>
            <a:off x="6553200" y="6245225"/>
            <a:ext cx="2133600" cy="476250"/>
          </a:xfrm>
        </p:spPr>
        <p:txBody>
          <a:bodyPr/>
          <a:lstStyle>
            <a:lvl1pPr>
              <a:defRPr smtClean="0"/>
            </a:lvl1pPr>
          </a:lstStyle>
          <a:p>
            <a:pPr>
              <a:defRPr/>
            </a:pPr>
            <a:fld id="{24CE8BB8-C6E4-4FC4-AD52-2556F7569A74}" type="slidenum">
              <a:rPr lang="en-US" altLang="ja-JP">
                <a:solidFill>
                  <a:prstClr val="black"/>
                </a:solidFill>
              </a:rPr>
              <a:pPr>
                <a:defRPr/>
              </a:pPr>
              <a:t>‹#›</a:t>
            </a:fld>
            <a:endParaRPr lang="en-US" altLang="ja-JP">
              <a:solidFill>
                <a:prstClr val="black"/>
              </a:solidFill>
            </a:endParaRPr>
          </a:p>
        </p:txBody>
      </p:sp>
      <p:pic>
        <p:nvPicPr>
          <p:cNvPr id="9" name="Picture 7" descr="mlit_top"/>
          <p:cNvPicPr>
            <a:picLocks noChangeAspect="1" noChangeArrowheads="1"/>
          </p:cNvPicPr>
          <p:nvPr userDrawn="1"/>
        </p:nvPicPr>
        <p:blipFill>
          <a:blip r:embed="rId2" cstate="print"/>
          <a:srcRect t="62230"/>
          <a:stretch>
            <a:fillRect/>
          </a:stretch>
        </p:blipFill>
        <p:spPr bwMode="auto">
          <a:xfrm>
            <a:off x="0" y="6524887"/>
            <a:ext cx="9144000" cy="333375"/>
          </a:xfrm>
          <a:prstGeom prst="rect">
            <a:avLst/>
          </a:prstGeom>
          <a:noFill/>
          <a:ln w="9525">
            <a:noFill/>
            <a:miter lim="800000"/>
            <a:headEnd/>
            <a:tailEnd/>
          </a:ln>
        </p:spPr>
      </p:pic>
      <p:sp>
        <p:nvSpPr>
          <p:cNvPr id="10" name="Rectangle 9"/>
          <p:cNvSpPr>
            <a:spLocks noChangeArrowheads="1"/>
          </p:cNvSpPr>
          <p:nvPr userDrawn="1"/>
        </p:nvSpPr>
        <p:spPr bwMode="auto">
          <a:xfrm>
            <a:off x="1692282" y="3284799"/>
            <a:ext cx="7451725" cy="73025"/>
          </a:xfrm>
          <a:prstGeom prst="rect">
            <a:avLst/>
          </a:prstGeom>
          <a:solidFill>
            <a:srgbClr val="0066CC"/>
          </a:solidFill>
          <a:ln w="9525">
            <a:noFill/>
            <a:miter lim="800000"/>
            <a:headEnd/>
            <a:tailEnd/>
          </a:ln>
          <a:effectLst/>
        </p:spPr>
        <p:txBody>
          <a:bodyPr wrap="none" lIns="95776" tIns="47888" rIns="95776" bIns="47888" anchor="ctr"/>
          <a:lstStyle/>
          <a:p>
            <a:pPr fontAlgn="base">
              <a:spcBef>
                <a:spcPct val="0"/>
              </a:spcBef>
              <a:spcAft>
                <a:spcPct val="0"/>
              </a:spcAft>
              <a:defRPr/>
            </a:pPr>
            <a:endParaRPr lang="ja-JP" altLang="en-US">
              <a:solidFill>
                <a:prstClr val="black"/>
              </a:solidFill>
            </a:endParaRPr>
          </a:p>
        </p:txBody>
      </p:sp>
    </p:spTree>
    <p:extLst>
      <p:ext uri="{BB962C8B-B14F-4D97-AF65-F5344CB8AC3E}">
        <p14:creationId xmlns:p14="http://schemas.microsoft.com/office/powerpoint/2010/main" val="2503093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6BD3D8B-0723-4C75-A5D4-AC45ADF54837}" type="slidenum">
              <a:rPr lang="en-US" altLang="ja-JP" smtClean="0">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363910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262"/>
            <a:ext cx="2171700" cy="61261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0" y="262"/>
            <a:ext cx="6362700" cy="61261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0716569-EA67-403A-B211-366B02343C58}" type="slidenum">
              <a:rPr lang="en-US" altLang="ja-JP" smtClean="0">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4009514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sz="2600"/>
            </a:lvl1pPr>
          </a:lstStyle>
          <a:p>
            <a:r>
              <a:rPr lang="ja-JP" altLang="en-US" smtClean="0"/>
              <a:t>マスタ タイトルの書式設定</a:t>
            </a:r>
            <a:endParaRPr lang="ja-JP" altLang="en-US" dirty="0"/>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19C9599-298A-49ED-8D71-3F42BBE10813}" type="slidenum">
              <a:rPr lang="en-US" altLang="ja-JP" smtClean="0">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08942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162"/>
            <a:ext cx="7772400" cy="1362075"/>
          </a:xfrm>
        </p:spPr>
        <p:txBody>
          <a:bodyPr anchor="t"/>
          <a:lstStyle>
            <a:lvl1pPr algn="l">
              <a:defRPr sz="42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22"/>
            <a:ext cx="7772400" cy="1500187"/>
          </a:xfrm>
        </p:spPr>
        <p:txBody>
          <a:bodyPr anchor="b"/>
          <a:lstStyle>
            <a:lvl1pPr marL="0" indent="0">
              <a:buNone/>
              <a:defRPr sz="2100"/>
            </a:lvl1pPr>
            <a:lvl2pPr marL="478897" indent="0">
              <a:buNone/>
              <a:defRPr sz="1900"/>
            </a:lvl2pPr>
            <a:lvl3pPr marL="957794" indent="0">
              <a:buNone/>
              <a:defRPr sz="1700"/>
            </a:lvl3pPr>
            <a:lvl4pPr marL="1436691" indent="0">
              <a:buNone/>
              <a:defRPr sz="1500"/>
            </a:lvl4pPr>
            <a:lvl5pPr marL="1915588" indent="0">
              <a:buNone/>
              <a:defRPr sz="1500"/>
            </a:lvl5pPr>
            <a:lvl6pPr marL="2394484" indent="0">
              <a:buNone/>
              <a:defRPr sz="1500"/>
            </a:lvl6pPr>
            <a:lvl7pPr marL="2873381" indent="0">
              <a:buNone/>
              <a:defRPr sz="1500"/>
            </a:lvl7pPr>
            <a:lvl8pPr marL="3352278" indent="0">
              <a:buNone/>
              <a:defRPr sz="1500"/>
            </a:lvl8pPr>
            <a:lvl9pPr marL="3831175" indent="0">
              <a:buNone/>
              <a:defRPr sz="15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AD949BD-6AC1-4B7F-A4A3-C9F07414F794}" type="slidenum">
              <a:rPr lang="en-US" altLang="ja-JP" smtClean="0">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556114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dirty="0"/>
          </a:p>
        </p:txBody>
      </p:sp>
      <p:sp>
        <p:nvSpPr>
          <p:cNvPr id="3" name="コンテンツ プレースホルダ 2"/>
          <p:cNvSpPr>
            <a:spLocks noGrp="1"/>
          </p:cNvSpPr>
          <p:nvPr>
            <p:ph sz="half" idx="1"/>
          </p:nvPr>
        </p:nvSpPr>
        <p:spPr>
          <a:xfrm>
            <a:off x="457200" y="1600206"/>
            <a:ext cx="403860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6"/>
            <a:ext cx="403860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3BA598A-D7F2-4DFB-9664-91A2B1DA95CB}" type="slidenum">
              <a:rPr lang="en-US" altLang="ja-JP" smtClean="0">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112659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500" b="1"/>
            </a:lvl1pPr>
            <a:lvl2pPr marL="478897" indent="0">
              <a:buNone/>
              <a:defRPr sz="2100" b="1"/>
            </a:lvl2pPr>
            <a:lvl3pPr marL="957794" indent="0">
              <a:buNone/>
              <a:defRPr sz="1900" b="1"/>
            </a:lvl3pPr>
            <a:lvl4pPr marL="1436691" indent="0">
              <a:buNone/>
              <a:defRPr sz="1700" b="1"/>
            </a:lvl4pPr>
            <a:lvl5pPr marL="1915588" indent="0">
              <a:buNone/>
              <a:defRPr sz="1700" b="1"/>
            </a:lvl5pPr>
            <a:lvl6pPr marL="2394484" indent="0">
              <a:buNone/>
              <a:defRPr sz="1700" b="1"/>
            </a:lvl6pPr>
            <a:lvl7pPr marL="2873381" indent="0">
              <a:buNone/>
              <a:defRPr sz="1700" b="1"/>
            </a:lvl7pPr>
            <a:lvl8pPr marL="3352278" indent="0">
              <a:buNone/>
              <a:defRPr sz="1700" b="1"/>
            </a:lvl8pPr>
            <a:lvl9pPr marL="3831175" indent="0">
              <a:buNone/>
              <a:defRPr sz="17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500" b="1"/>
            </a:lvl1pPr>
            <a:lvl2pPr marL="478897" indent="0">
              <a:buNone/>
              <a:defRPr sz="2100" b="1"/>
            </a:lvl2pPr>
            <a:lvl3pPr marL="957794" indent="0">
              <a:buNone/>
              <a:defRPr sz="1900" b="1"/>
            </a:lvl3pPr>
            <a:lvl4pPr marL="1436691" indent="0">
              <a:buNone/>
              <a:defRPr sz="1700" b="1"/>
            </a:lvl4pPr>
            <a:lvl5pPr marL="1915588" indent="0">
              <a:buNone/>
              <a:defRPr sz="1700" b="1"/>
            </a:lvl5pPr>
            <a:lvl6pPr marL="2394484" indent="0">
              <a:buNone/>
              <a:defRPr sz="1700" b="1"/>
            </a:lvl6pPr>
            <a:lvl7pPr marL="2873381" indent="0">
              <a:buNone/>
              <a:defRPr sz="1700" b="1"/>
            </a:lvl7pPr>
            <a:lvl8pPr marL="3352278" indent="0">
              <a:buNone/>
              <a:defRPr sz="1700" b="1"/>
            </a:lvl8pPr>
            <a:lvl9pPr marL="3831175" indent="0">
              <a:buNone/>
              <a:defRPr sz="17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57550563-026E-4D83-8ECA-60571197EA43}" type="slidenum">
              <a:rPr lang="en-US" altLang="ja-JP" smtClean="0">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2504718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DCCFEE4-720B-4841-AA7F-1F80CCF4DD0A}" type="slidenum">
              <a:rPr lang="en-US" altLang="ja-JP" smtClean="0">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2284598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72F5006-7B21-45A5-AE72-C65E62202093}" type="slidenum">
              <a:rPr lang="en-US" altLang="ja-JP" smtClean="0">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840525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8" y="273050"/>
            <a:ext cx="3008313" cy="1162050"/>
          </a:xfrm>
        </p:spPr>
        <p:txBody>
          <a:bodyPr anchor="b"/>
          <a:lstStyle>
            <a:lvl1pPr algn="l">
              <a:defRPr sz="21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1" y="273311"/>
            <a:ext cx="5111750" cy="5853113"/>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8" y="1435103"/>
            <a:ext cx="3008313" cy="4691063"/>
          </a:xfrm>
        </p:spPr>
        <p:txBody>
          <a:bodyPr/>
          <a:lstStyle>
            <a:lvl1pPr marL="0" indent="0">
              <a:buNone/>
              <a:defRPr sz="1500"/>
            </a:lvl1pPr>
            <a:lvl2pPr marL="478897" indent="0">
              <a:buNone/>
              <a:defRPr sz="1200"/>
            </a:lvl2pPr>
            <a:lvl3pPr marL="957794" indent="0">
              <a:buNone/>
              <a:defRPr sz="1000"/>
            </a:lvl3pPr>
            <a:lvl4pPr marL="1436691" indent="0">
              <a:buNone/>
              <a:defRPr sz="900"/>
            </a:lvl4pPr>
            <a:lvl5pPr marL="1915588" indent="0">
              <a:buNone/>
              <a:defRPr sz="900"/>
            </a:lvl5pPr>
            <a:lvl6pPr marL="2394484" indent="0">
              <a:buNone/>
              <a:defRPr sz="900"/>
            </a:lvl6pPr>
            <a:lvl7pPr marL="2873381" indent="0">
              <a:buNone/>
              <a:defRPr sz="900"/>
            </a:lvl7pPr>
            <a:lvl8pPr marL="3352278" indent="0">
              <a:buNone/>
              <a:defRPr sz="900"/>
            </a:lvl8pPr>
            <a:lvl9pPr marL="3831175"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F304A5F-D097-4585-B9ED-900B15273309}" type="slidenum">
              <a:rPr lang="en-US" altLang="ja-JP" smtClean="0">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072706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1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300"/>
            </a:lvl1pPr>
            <a:lvl2pPr marL="478897" indent="0">
              <a:buNone/>
              <a:defRPr sz="2900"/>
            </a:lvl2pPr>
            <a:lvl3pPr marL="957794" indent="0">
              <a:buNone/>
              <a:defRPr sz="2500"/>
            </a:lvl3pPr>
            <a:lvl4pPr marL="1436691" indent="0">
              <a:buNone/>
              <a:defRPr sz="2100"/>
            </a:lvl4pPr>
            <a:lvl5pPr marL="1915588" indent="0">
              <a:buNone/>
              <a:defRPr sz="2100"/>
            </a:lvl5pPr>
            <a:lvl6pPr marL="2394484" indent="0">
              <a:buNone/>
              <a:defRPr sz="2100"/>
            </a:lvl6pPr>
            <a:lvl7pPr marL="2873381" indent="0">
              <a:buNone/>
              <a:defRPr sz="2100"/>
            </a:lvl7pPr>
            <a:lvl8pPr marL="3352278" indent="0">
              <a:buNone/>
              <a:defRPr sz="2100"/>
            </a:lvl8pPr>
            <a:lvl9pPr marL="3831175" indent="0">
              <a:buNone/>
              <a:defRPr sz="21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500"/>
            </a:lvl1pPr>
            <a:lvl2pPr marL="478897" indent="0">
              <a:buNone/>
              <a:defRPr sz="1200"/>
            </a:lvl2pPr>
            <a:lvl3pPr marL="957794" indent="0">
              <a:buNone/>
              <a:defRPr sz="1000"/>
            </a:lvl3pPr>
            <a:lvl4pPr marL="1436691" indent="0">
              <a:buNone/>
              <a:defRPr sz="900"/>
            </a:lvl4pPr>
            <a:lvl5pPr marL="1915588" indent="0">
              <a:buNone/>
              <a:defRPr sz="900"/>
            </a:lvl5pPr>
            <a:lvl6pPr marL="2394484" indent="0">
              <a:buNone/>
              <a:defRPr sz="900"/>
            </a:lvl6pPr>
            <a:lvl7pPr marL="2873381" indent="0">
              <a:buNone/>
              <a:defRPr sz="900"/>
            </a:lvl7pPr>
            <a:lvl8pPr marL="3352278" indent="0">
              <a:buNone/>
              <a:defRPr sz="900"/>
            </a:lvl8pPr>
            <a:lvl9pPr marL="3831175"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B53DCEF-609B-4B3C-B495-1EF26A7A13DD}" type="slidenum">
              <a:rPr lang="en-US" altLang="ja-JP" smtClean="0">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118595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6"/>
            <a:ext cx="8229600" cy="4525963"/>
          </a:xfrm>
          <a:prstGeom prst="rect">
            <a:avLst/>
          </a:prstGeom>
          <a:noFill/>
          <a:ln w="9525">
            <a:noFill/>
            <a:miter lim="800000"/>
            <a:headEnd/>
            <a:tailEnd/>
          </a:ln>
        </p:spPr>
        <p:txBody>
          <a:bodyPr vert="horz" wrap="square" lIns="95780" tIns="47890" rIns="95780" bIns="4789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5780" tIns="47890" rIns="95780" bIns="47890" numCol="1" anchor="t" anchorCtr="0" compatLnSpc="1">
            <a:prstTxWarp prst="textNoShape">
              <a:avLst/>
            </a:prstTxWarp>
          </a:bodyPr>
          <a:lstStyle>
            <a:lvl1pPr>
              <a:defRPr sz="1500" smtClean="0"/>
            </a:lvl1pPr>
          </a:lstStyle>
          <a:p>
            <a:pPr fontAlgn="base">
              <a:spcBef>
                <a:spcPct val="0"/>
              </a:spcBef>
              <a:spcAft>
                <a:spcPct val="0"/>
              </a:spcAft>
              <a:defRPr/>
            </a:pPr>
            <a:endParaRPr lang="en-US" altLang="ja-JP">
              <a:solidFill>
                <a:prstClr val="black"/>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5780" tIns="47890" rIns="95780" bIns="47890" numCol="1" anchor="t" anchorCtr="0" compatLnSpc="1">
            <a:prstTxWarp prst="textNoShape">
              <a:avLst/>
            </a:prstTxWarp>
          </a:bodyPr>
          <a:lstStyle>
            <a:lvl1pPr algn="ctr">
              <a:defRPr sz="1500" smtClean="0"/>
            </a:lvl1pPr>
          </a:lstStyle>
          <a:p>
            <a:pPr fontAlgn="base">
              <a:spcBef>
                <a:spcPct val="0"/>
              </a:spcBef>
              <a:spcAft>
                <a:spcPct val="0"/>
              </a:spcAft>
              <a:defRPr/>
            </a:pPr>
            <a:endParaRPr lang="en-US" altLang="ja-JP">
              <a:solidFill>
                <a:prstClr val="black"/>
              </a:solidFill>
            </a:endParaRPr>
          </a:p>
        </p:txBody>
      </p:sp>
      <p:sp>
        <p:nvSpPr>
          <p:cNvPr id="1030" name="Rectangle 6"/>
          <p:cNvSpPr>
            <a:spLocks noGrp="1" noChangeArrowheads="1"/>
          </p:cNvSpPr>
          <p:nvPr>
            <p:ph type="sldNum" sz="quarter" idx="4"/>
          </p:nvPr>
        </p:nvSpPr>
        <p:spPr bwMode="auto">
          <a:xfrm>
            <a:off x="7010400" y="6381328"/>
            <a:ext cx="2133600" cy="476250"/>
          </a:xfrm>
          <a:prstGeom prst="rect">
            <a:avLst/>
          </a:prstGeom>
          <a:noFill/>
          <a:ln w="9525">
            <a:noFill/>
            <a:miter lim="800000"/>
            <a:headEnd/>
            <a:tailEnd/>
          </a:ln>
          <a:effectLst/>
        </p:spPr>
        <p:txBody>
          <a:bodyPr vert="horz" wrap="square" lIns="95780" tIns="47890" rIns="0" bIns="0" numCol="1" anchor="b" anchorCtr="0" compatLnSpc="1">
            <a:prstTxWarp prst="textNoShape">
              <a:avLst/>
            </a:prstTxWarp>
          </a:bodyPr>
          <a:lstStyle>
            <a:lvl1pPr algn="r">
              <a:defRPr sz="1500" smtClean="0">
                <a:latin typeface="Broadway" pitchFamily="82" charset="0"/>
              </a:defRPr>
            </a:lvl1pPr>
          </a:lstStyle>
          <a:p>
            <a:pPr fontAlgn="base">
              <a:spcBef>
                <a:spcPct val="0"/>
              </a:spcBef>
              <a:spcAft>
                <a:spcPct val="0"/>
              </a:spcAft>
              <a:defRPr/>
            </a:pPr>
            <a:fld id="{1EDCE183-A7D4-4953-83BF-1BB2DA6708C0}" type="slidenum">
              <a:rPr lang="en-US" altLang="ja-JP">
                <a:solidFill>
                  <a:prstClr val="black"/>
                </a:solidFill>
              </a:rPr>
              <a:pPr fontAlgn="base">
                <a:spcBef>
                  <a:spcPct val="0"/>
                </a:spcBef>
                <a:spcAft>
                  <a:spcPct val="0"/>
                </a:spcAft>
                <a:defRPr/>
              </a:pPr>
              <a:t>‹#›</a:t>
            </a:fld>
            <a:endParaRPr lang="en-US" altLang="ja-JP" dirty="0">
              <a:solidFill>
                <a:prstClr val="black"/>
              </a:solidFill>
            </a:endParaRPr>
          </a:p>
        </p:txBody>
      </p:sp>
      <p:grpSp>
        <p:nvGrpSpPr>
          <p:cNvPr id="2" name="Group 18"/>
          <p:cNvGrpSpPr>
            <a:grpSpLocks/>
          </p:cNvGrpSpPr>
          <p:nvPr/>
        </p:nvGrpSpPr>
        <p:grpSpPr bwMode="auto">
          <a:xfrm>
            <a:off x="0" y="0"/>
            <a:ext cx="9144000" cy="546100"/>
            <a:chOff x="0" y="0"/>
            <a:chExt cx="5760" cy="344"/>
          </a:xfrm>
        </p:grpSpPr>
        <p:pic>
          <p:nvPicPr>
            <p:cNvPr id="1032"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a:ln w="9525">
              <a:noFill/>
              <a:miter lim="800000"/>
              <a:headEnd/>
              <a:tailEnd/>
            </a:ln>
          </p:spPr>
        </p:pic>
        <p:grpSp>
          <p:nvGrpSpPr>
            <p:cNvPr id="3" name="Group 17"/>
            <p:cNvGrpSpPr>
              <a:grpSpLocks/>
            </p:cNvGrpSpPr>
            <p:nvPr userDrawn="1"/>
          </p:nvGrpSpPr>
          <p:grpSpPr bwMode="auto">
            <a:xfrm>
              <a:off x="0" y="0"/>
              <a:ext cx="5760" cy="318"/>
              <a:chOff x="0" y="0"/>
              <a:chExt cx="5760" cy="318"/>
            </a:xfrm>
          </p:grpSpPr>
          <p:pic>
            <p:nvPicPr>
              <p:cNvPr id="1034"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a:ln w="9525">
                <a:noFill/>
                <a:miter lim="800000"/>
                <a:headEnd/>
                <a:tailEnd/>
              </a:ln>
            </p:spPr>
          </p:pic>
          <p:pic>
            <p:nvPicPr>
              <p:cNvPr id="1035"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a:ln w="9525">
                <a:noFill/>
                <a:miter lim="800000"/>
                <a:headEnd/>
                <a:tailEnd/>
              </a:ln>
            </p:spPr>
          </p:pic>
          <p:pic>
            <p:nvPicPr>
              <p:cNvPr id="1036"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a:ln w="9525">
                <a:noFill/>
                <a:miter lim="800000"/>
                <a:headEnd/>
                <a:tailEnd/>
              </a:ln>
            </p:spPr>
          </p:pic>
        </p:grpSp>
      </p:grpSp>
      <p:sp>
        <p:nvSpPr>
          <p:cNvPr id="1031" name="Rectangle 2"/>
          <p:cNvSpPr>
            <a:spLocks noGrp="1" noChangeArrowheads="1"/>
          </p:cNvSpPr>
          <p:nvPr>
            <p:ph type="title"/>
          </p:nvPr>
        </p:nvSpPr>
        <p:spPr bwMode="auto">
          <a:xfrm>
            <a:off x="0" y="0"/>
            <a:ext cx="9144000" cy="476250"/>
          </a:xfrm>
          <a:prstGeom prst="rect">
            <a:avLst/>
          </a:prstGeom>
          <a:noFill/>
          <a:ln w="9525">
            <a:noFill/>
            <a:miter lim="800000"/>
            <a:headEnd/>
            <a:tailEnd/>
          </a:ln>
        </p:spPr>
        <p:txBody>
          <a:bodyPr vert="horz" wrap="square" lIns="95780" tIns="47890" rIns="95780" bIns="47890" numCol="1" anchor="ctr" anchorCtr="0" compatLnSpc="1">
            <a:prstTxWarp prst="textNoShape">
              <a:avLst/>
            </a:prstTxWarp>
          </a:bodyPr>
          <a:lstStyle/>
          <a:p>
            <a:pPr lvl="0"/>
            <a:r>
              <a:rPr lang="ja-JP" altLang="en-US" dirty="0" smtClean="0"/>
              <a:t>マスタ タイトルの書式設定</a:t>
            </a:r>
          </a:p>
        </p:txBody>
      </p:sp>
    </p:spTree>
    <p:extLst>
      <p:ext uri="{BB962C8B-B14F-4D97-AF65-F5344CB8AC3E}">
        <p14:creationId xmlns:p14="http://schemas.microsoft.com/office/powerpoint/2010/main" val="2362936381"/>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hdr="0" ftr="0" dt="0"/>
  <p:txStyles>
    <p:titleStyle>
      <a:lvl1pPr algn="l" rtl="0" eaLnBrk="1" fontAlgn="base" hangingPunct="1">
        <a:spcBef>
          <a:spcPct val="0"/>
        </a:spcBef>
        <a:spcAft>
          <a:spcPct val="0"/>
        </a:spcAft>
        <a:defRPr kumimoji="1" sz="2600">
          <a:solidFill>
            <a:srgbClr val="4087C8"/>
          </a:solidFill>
          <a:latin typeface="+mj-lt"/>
          <a:ea typeface="+mj-ea"/>
          <a:cs typeface="+mj-cs"/>
        </a:defRPr>
      </a:lvl1pPr>
      <a:lvl2pPr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5pPr>
      <a:lvl6pPr marL="478897"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6pPr>
      <a:lvl7pPr marL="957794"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7pPr>
      <a:lvl8pPr marL="1436691"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8pPr>
      <a:lvl9pPr marL="1915588" algn="l" rtl="0" eaLnBrk="1" fontAlgn="base" hangingPunct="1">
        <a:spcBef>
          <a:spcPct val="0"/>
        </a:spcBef>
        <a:spcAft>
          <a:spcPct val="0"/>
        </a:spcAft>
        <a:defRPr kumimoji="1" sz="2900">
          <a:solidFill>
            <a:srgbClr val="4087C8"/>
          </a:solidFill>
          <a:latin typeface="HGP創英角ｺﾞｼｯｸUB" pitchFamily="50" charset="-128"/>
          <a:ea typeface="HGP創英角ｺﾞｼｯｸUB" pitchFamily="50" charset="-128"/>
        </a:defRPr>
      </a:lvl9pPr>
    </p:titleStyle>
    <p:bodyStyle>
      <a:lvl1pPr marL="359173" indent="-359173" algn="l" rtl="0" eaLnBrk="1" fontAlgn="base" hangingPunct="1">
        <a:spcBef>
          <a:spcPct val="20000"/>
        </a:spcBef>
        <a:spcAft>
          <a:spcPct val="0"/>
        </a:spcAft>
        <a:buChar char="•"/>
        <a:defRPr kumimoji="1" sz="2900">
          <a:solidFill>
            <a:schemeClr val="tx1"/>
          </a:solidFill>
          <a:latin typeface="+mn-lt"/>
          <a:ea typeface="+mn-ea"/>
          <a:cs typeface="+mn-cs"/>
        </a:defRPr>
      </a:lvl1pPr>
      <a:lvl2pPr marL="778207" indent="-299311" algn="l" rtl="0" eaLnBrk="1" fontAlgn="base" hangingPunct="1">
        <a:spcBef>
          <a:spcPct val="20000"/>
        </a:spcBef>
        <a:spcAft>
          <a:spcPct val="0"/>
        </a:spcAft>
        <a:buChar char="–"/>
        <a:defRPr kumimoji="1" sz="2500">
          <a:solidFill>
            <a:schemeClr val="tx1"/>
          </a:solidFill>
          <a:latin typeface="+mn-lt"/>
          <a:ea typeface="+mn-ea"/>
        </a:defRPr>
      </a:lvl2pPr>
      <a:lvl3pPr marL="1197242" indent="-239448" algn="l" rtl="0" eaLnBrk="1" fontAlgn="base" hangingPunct="1">
        <a:spcBef>
          <a:spcPct val="20000"/>
        </a:spcBef>
        <a:spcAft>
          <a:spcPct val="0"/>
        </a:spcAft>
        <a:buChar char="•"/>
        <a:defRPr kumimoji="1" sz="2100">
          <a:solidFill>
            <a:schemeClr val="tx1"/>
          </a:solidFill>
          <a:latin typeface="+mn-lt"/>
          <a:ea typeface="+mn-ea"/>
        </a:defRPr>
      </a:lvl3pPr>
      <a:lvl4pPr marL="1676139" indent="-239448" algn="l" rtl="0" eaLnBrk="1" fontAlgn="base" hangingPunct="1">
        <a:spcBef>
          <a:spcPct val="20000"/>
        </a:spcBef>
        <a:spcAft>
          <a:spcPct val="0"/>
        </a:spcAft>
        <a:buChar char="–"/>
        <a:defRPr kumimoji="1" sz="1900">
          <a:solidFill>
            <a:schemeClr val="tx1"/>
          </a:solidFill>
          <a:latin typeface="+mn-lt"/>
          <a:ea typeface="+mn-ea"/>
        </a:defRPr>
      </a:lvl4pPr>
      <a:lvl5pPr marL="2155036" indent="-239448" algn="l" rtl="0" eaLnBrk="1" fontAlgn="base" hangingPunct="1">
        <a:spcBef>
          <a:spcPct val="20000"/>
        </a:spcBef>
        <a:spcAft>
          <a:spcPct val="0"/>
        </a:spcAft>
        <a:buChar char="»"/>
        <a:defRPr kumimoji="1" sz="1700">
          <a:solidFill>
            <a:schemeClr val="tx1"/>
          </a:solidFill>
          <a:latin typeface="+mn-lt"/>
          <a:ea typeface="+mn-ea"/>
        </a:defRPr>
      </a:lvl5pPr>
      <a:lvl6pPr marL="2633933" indent="-239448" algn="l" rtl="0" eaLnBrk="1" fontAlgn="base" hangingPunct="1">
        <a:spcBef>
          <a:spcPct val="20000"/>
        </a:spcBef>
        <a:spcAft>
          <a:spcPct val="0"/>
        </a:spcAft>
        <a:buChar char="»"/>
        <a:defRPr kumimoji="1" sz="2100">
          <a:solidFill>
            <a:schemeClr val="tx1"/>
          </a:solidFill>
          <a:latin typeface="+mn-lt"/>
          <a:ea typeface="+mn-ea"/>
        </a:defRPr>
      </a:lvl6pPr>
      <a:lvl7pPr marL="3112830" indent="-239448" algn="l" rtl="0" eaLnBrk="1" fontAlgn="base" hangingPunct="1">
        <a:spcBef>
          <a:spcPct val="20000"/>
        </a:spcBef>
        <a:spcAft>
          <a:spcPct val="0"/>
        </a:spcAft>
        <a:buChar char="»"/>
        <a:defRPr kumimoji="1" sz="2100">
          <a:solidFill>
            <a:schemeClr val="tx1"/>
          </a:solidFill>
          <a:latin typeface="+mn-lt"/>
          <a:ea typeface="+mn-ea"/>
        </a:defRPr>
      </a:lvl7pPr>
      <a:lvl8pPr marL="3591727" indent="-239448" algn="l" rtl="0" eaLnBrk="1" fontAlgn="base" hangingPunct="1">
        <a:spcBef>
          <a:spcPct val="20000"/>
        </a:spcBef>
        <a:spcAft>
          <a:spcPct val="0"/>
        </a:spcAft>
        <a:buChar char="»"/>
        <a:defRPr kumimoji="1" sz="2100">
          <a:solidFill>
            <a:schemeClr val="tx1"/>
          </a:solidFill>
          <a:latin typeface="+mn-lt"/>
          <a:ea typeface="+mn-ea"/>
        </a:defRPr>
      </a:lvl8pPr>
      <a:lvl9pPr marL="4070624" indent="-239448" algn="l" rtl="0" eaLnBrk="1" fontAlgn="base" hangingPunct="1">
        <a:spcBef>
          <a:spcPct val="20000"/>
        </a:spcBef>
        <a:spcAft>
          <a:spcPct val="0"/>
        </a:spcAft>
        <a:buChar char="»"/>
        <a:defRPr kumimoji="1" sz="2100">
          <a:solidFill>
            <a:schemeClr val="tx1"/>
          </a:solidFill>
          <a:latin typeface="+mn-lt"/>
          <a:ea typeface="+mn-ea"/>
        </a:defRPr>
      </a:lvl9pPr>
    </p:bodyStyle>
    <p:otherStyle>
      <a:defPPr>
        <a:defRPr lang="ja-JP"/>
      </a:defPPr>
      <a:lvl1pPr marL="0" algn="l" defTabSz="957794" rtl="0" eaLnBrk="1" latinLnBrk="0" hangingPunct="1">
        <a:defRPr kumimoji="1" sz="1900" kern="1200">
          <a:solidFill>
            <a:schemeClr val="tx1"/>
          </a:solidFill>
          <a:latin typeface="+mn-lt"/>
          <a:ea typeface="+mn-ea"/>
          <a:cs typeface="+mn-cs"/>
        </a:defRPr>
      </a:lvl1pPr>
      <a:lvl2pPr marL="478897" algn="l" defTabSz="957794" rtl="0" eaLnBrk="1" latinLnBrk="0" hangingPunct="1">
        <a:defRPr kumimoji="1" sz="1900" kern="1200">
          <a:solidFill>
            <a:schemeClr val="tx1"/>
          </a:solidFill>
          <a:latin typeface="+mn-lt"/>
          <a:ea typeface="+mn-ea"/>
          <a:cs typeface="+mn-cs"/>
        </a:defRPr>
      </a:lvl2pPr>
      <a:lvl3pPr marL="957794" algn="l" defTabSz="957794" rtl="0" eaLnBrk="1" latinLnBrk="0" hangingPunct="1">
        <a:defRPr kumimoji="1" sz="1900" kern="1200">
          <a:solidFill>
            <a:schemeClr val="tx1"/>
          </a:solidFill>
          <a:latin typeface="+mn-lt"/>
          <a:ea typeface="+mn-ea"/>
          <a:cs typeface="+mn-cs"/>
        </a:defRPr>
      </a:lvl3pPr>
      <a:lvl4pPr marL="1436691" algn="l" defTabSz="957794" rtl="0" eaLnBrk="1" latinLnBrk="0" hangingPunct="1">
        <a:defRPr kumimoji="1" sz="1900" kern="1200">
          <a:solidFill>
            <a:schemeClr val="tx1"/>
          </a:solidFill>
          <a:latin typeface="+mn-lt"/>
          <a:ea typeface="+mn-ea"/>
          <a:cs typeface="+mn-cs"/>
        </a:defRPr>
      </a:lvl4pPr>
      <a:lvl5pPr marL="1915588" algn="l" defTabSz="957794" rtl="0" eaLnBrk="1" latinLnBrk="0" hangingPunct="1">
        <a:defRPr kumimoji="1" sz="1900" kern="1200">
          <a:solidFill>
            <a:schemeClr val="tx1"/>
          </a:solidFill>
          <a:latin typeface="+mn-lt"/>
          <a:ea typeface="+mn-ea"/>
          <a:cs typeface="+mn-cs"/>
        </a:defRPr>
      </a:lvl5pPr>
      <a:lvl6pPr marL="2394484" algn="l" defTabSz="957794" rtl="0" eaLnBrk="1" latinLnBrk="0" hangingPunct="1">
        <a:defRPr kumimoji="1" sz="1900" kern="1200">
          <a:solidFill>
            <a:schemeClr val="tx1"/>
          </a:solidFill>
          <a:latin typeface="+mn-lt"/>
          <a:ea typeface="+mn-ea"/>
          <a:cs typeface="+mn-cs"/>
        </a:defRPr>
      </a:lvl6pPr>
      <a:lvl7pPr marL="2873381" algn="l" defTabSz="957794" rtl="0" eaLnBrk="1" latinLnBrk="0" hangingPunct="1">
        <a:defRPr kumimoji="1" sz="1900" kern="1200">
          <a:solidFill>
            <a:schemeClr val="tx1"/>
          </a:solidFill>
          <a:latin typeface="+mn-lt"/>
          <a:ea typeface="+mn-ea"/>
          <a:cs typeface="+mn-cs"/>
        </a:defRPr>
      </a:lvl7pPr>
      <a:lvl8pPr marL="3352278" algn="l" defTabSz="957794" rtl="0" eaLnBrk="1" latinLnBrk="0" hangingPunct="1">
        <a:defRPr kumimoji="1" sz="1900" kern="1200">
          <a:solidFill>
            <a:schemeClr val="tx1"/>
          </a:solidFill>
          <a:latin typeface="+mn-lt"/>
          <a:ea typeface="+mn-ea"/>
          <a:cs typeface="+mn-cs"/>
        </a:defRPr>
      </a:lvl8pPr>
      <a:lvl9pPr marL="3831175" algn="l" defTabSz="957794"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タイトル 14"/>
          <p:cNvSpPr>
            <a:spLocks noGrp="1"/>
          </p:cNvSpPr>
          <p:nvPr>
            <p:ph type="title"/>
          </p:nvPr>
        </p:nvSpPr>
        <p:spPr/>
        <p:txBody>
          <a:bodyPr/>
          <a:lstStyle/>
          <a:p>
            <a:r>
              <a:rPr lang="ja-JP" altLang="en-US" dirty="0"/>
              <a:t>条例</a:t>
            </a:r>
            <a:r>
              <a:rPr lang="ja-JP" altLang="en-US" dirty="0" smtClean="0"/>
              <a:t>改正</a:t>
            </a:r>
            <a:r>
              <a:rPr lang="ja-JP" altLang="en-US" dirty="0"/>
              <a:t>内容（</a:t>
            </a:r>
            <a:r>
              <a:rPr lang="en-US" altLang="ja-JP" dirty="0" smtClean="0"/>
              <a:t>H30.4.1</a:t>
            </a:r>
            <a:r>
              <a:rPr lang="ja-JP" altLang="en-US" dirty="0" smtClean="0"/>
              <a:t>施行・２年目施行）</a:t>
            </a:r>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3884773121"/>
              </p:ext>
            </p:extLst>
          </p:nvPr>
        </p:nvGraphicFramePr>
        <p:xfrm>
          <a:off x="683568" y="655143"/>
          <a:ext cx="7920880" cy="4163337"/>
        </p:xfrm>
        <a:graphic>
          <a:graphicData uri="http://schemas.openxmlformats.org/drawingml/2006/table">
            <a:tbl>
              <a:tblPr firstRow="1" bandRow="1">
                <a:tableStyleId>{5940675A-B579-460E-94D1-54222C63F5DA}</a:tableStyleId>
              </a:tblPr>
              <a:tblGrid>
                <a:gridCol w="504056">
                  <a:extLst>
                    <a:ext uri="{9D8B030D-6E8A-4147-A177-3AD203B41FA5}">
                      <a16:colId xmlns:a16="http://schemas.microsoft.com/office/drawing/2014/main" val="20000"/>
                    </a:ext>
                  </a:extLst>
                </a:gridCol>
                <a:gridCol w="937258">
                  <a:extLst>
                    <a:ext uri="{9D8B030D-6E8A-4147-A177-3AD203B41FA5}">
                      <a16:colId xmlns:a16="http://schemas.microsoft.com/office/drawing/2014/main" val="20001"/>
                    </a:ext>
                  </a:extLst>
                </a:gridCol>
                <a:gridCol w="1872208">
                  <a:extLst>
                    <a:ext uri="{9D8B030D-6E8A-4147-A177-3AD203B41FA5}">
                      <a16:colId xmlns:a16="http://schemas.microsoft.com/office/drawing/2014/main" val="20002"/>
                    </a:ext>
                  </a:extLst>
                </a:gridCol>
                <a:gridCol w="1294990">
                  <a:extLst>
                    <a:ext uri="{9D8B030D-6E8A-4147-A177-3AD203B41FA5}">
                      <a16:colId xmlns:a16="http://schemas.microsoft.com/office/drawing/2014/main" val="20003"/>
                    </a:ext>
                  </a:extLst>
                </a:gridCol>
                <a:gridCol w="792088">
                  <a:extLst>
                    <a:ext uri="{9D8B030D-6E8A-4147-A177-3AD203B41FA5}">
                      <a16:colId xmlns:a16="http://schemas.microsoft.com/office/drawing/2014/main" val="20004"/>
                    </a:ext>
                  </a:extLst>
                </a:gridCol>
                <a:gridCol w="1368152">
                  <a:extLst>
                    <a:ext uri="{9D8B030D-6E8A-4147-A177-3AD203B41FA5}">
                      <a16:colId xmlns:a16="http://schemas.microsoft.com/office/drawing/2014/main" val="20005"/>
                    </a:ext>
                  </a:extLst>
                </a:gridCol>
                <a:gridCol w="1152128">
                  <a:extLst>
                    <a:ext uri="{9D8B030D-6E8A-4147-A177-3AD203B41FA5}">
                      <a16:colId xmlns:a16="http://schemas.microsoft.com/office/drawing/2014/main" val="20006"/>
                    </a:ext>
                  </a:extLst>
                </a:gridCol>
              </a:tblGrid>
              <a:tr h="572153">
                <a:tc rowSpan="2">
                  <a:txBody>
                    <a:bodyPr/>
                    <a:lstStyle/>
                    <a:p>
                      <a:pPr algn="ctr"/>
                      <a:r>
                        <a:rPr kumimoji="1" lang="ja-JP" altLang="en-US" sz="1600" dirty="0" smtClean="0">
                          <a:latin typeface="+mn-ea"/>
                          <a:ea typeface="+mn-ea"/>
                        </a:rPr>
                        <a:t>用途</a:t>
                      </a:r>
                      <a:endParaRPr kumimoji="1" lang="ja-JP" altLang="en-US" sz="1600" dirty="0">
                        <a:latin typeface="+mn-ea"/>
                        <a:ea typeface="+mn-ea"/>
                      </a:endParaRPr>
                    </a:p>
                  </a:txBody>
                  <a:tcPr vert="eaVert" anchor="ctr">
                    <a:solidFill>
                      <a:srgbClr val="FFFFCC"/>
                    </a:solidFill>
                  </a:tcPr>
                </a:tc>
                <a:tc rowSpan="2">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1600" dirty="0" smtClean="0">
                          <a:latin typeface="+mn-ea"/>
                          <a:ea typeface="+mn-ea"/>
                        </a:rPr>
                        <a:t>床面積</a:t>
                      </a:r>
                      <a:endParaRPr kumimoji="1" lang="en-US" altLang="ja-JP" sz="1600" dirty="0" smtClean="0">
                        <a:latin typeface="+mn-ea"/>
                        <a:ea typeface="+mn-ea"/>
                      </a:endParaRP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1600" dirty="0" smtClean="0">
                          <a:latin typeface="+mn-ea"/>
                          <a:ea typeface="+mn-ea"/>
                        </a:rPr>
                        <a:t>の合計</a:t>
                      </a:r>
                    </a:p>
                  </a:txBody>
                  <a:tcPr anchor="ctr">
                    <a:solidFill>
                      <a:srgbClr val="FFFFCC"/>
                    </a:solidFill>
                  </a:tcPr>
                </a:tc>
                <a:tc gridSpan="3">
                  <a:txBody>
                    <a:bodyPr/>
                    <a:lstStyle/>
                    <a:p>
                      <a:pPr algn="ctr">
                        <a:lnSpc>
                          <a:spcPct val="100000"/>
                        </a:lnSpc>
                        <a:spcBef>
                          <a:spcPts val="0"/>
                        </a:spcBef>
                      </a:pPr>
                      <a:endParaRPr kumimoji="1" lang="ja-JP" altLang="en-US" sz="1600" dirty="0">
                        <a:latin typeface="+mn-ea"/>
                        <a:ea typeface="+mn-ea"/>
                      </a:endParaRPr>
                    </a:p>
                  </a:txBody>
                  <a:tcPr anchor="ctr">
                    <a:solidFill>
                      <a:srgbClr val="FFFFCC"/>
                    </a:solidFill>
                  </a:tcPr>
                </a:tc>
                <a:tc hMerge="1">
                  <a:txBody>
                    <a:bodyPr/>
                    <a:lstStyle/>
                    <a:p>
                      <a:pPr algn="ctr">
                        <a:spcBef>
                          <a:spcPts val="0"/>
                        </a:spcBef>
                      </a:pPr>
                      <a:endParaRPr kumimoji="1" lang="ja-JP" altLang="en-US" sz="1050" dirty="0">
                        <a:latin typeface="ＭＳ Ｐ明朝" panose="02020600040205080304" pitchFamily="18" charset="-128"/>
                        <a:ea typeface="ＭＳ Ｐ明朝" panose="02020600040205080304" pitchFamily="18" charset="-128"/>
                      </a:endParaRPr>
                    </a:p>
                  </a:txBody>
                  <a:tcPr anchor="ctr"/>
                </a:tc>
                <a:tc hMerge="1">
                  <a:txBody>
                    <a:bodyPr/>
                    <a:lstStyle/>
                    <a:p>
                      <a:endParaRPr kumimoji="1" lang="ja-JP" altLang="en-US"/>
                    </a:p>
                  </a:txBody>
                  <a:tcPr/>
                </a:tc>
                <a:tc gridSpan="2">
                  <a:txBody>
                    <a:bodyPr/>
                    <a:lstStyle/>
                    <a:p>
                      <a:pPr algn="ctr">
                        <a:spcBef>
                          <a:spcPts val="0"/>
                        </a:spcBef>
                      </a:pPr>
                      <a:endParaRPr kumimoji="1" lang="ja-JP" altLang="en-US" sz="1600" dirty="0">
                        <a:latin typeface="+mn-ea"/>
                        <a:ea typeface="+mn-ea"/>
                      </a:endParaRPr>
                    </a:p>
                  </a:txBody>
                  <a:tcPr anchor="ctr">
                    <a:solidFill>
                      <a:srgbClr val="FFFFCC"/>
                    </a:solidFill>
                  </a:tcPr>
                </a:tc>
                <a:tc hMerge="1">
                  <a:txBody>
                    <a:bodyPr/>
                    <a:lstStyle/>
                    <a:p>
                      <a:pPr algn="ctr">
                        <a:spcBef>
                          <a:spcPts val="0"/>
                        </a:spcBef>
                      </a:pPr>
                      <a:endParaRPr kumimoji="1" lang="ja-JP" altLang="en-US" sz="900" dirty="0">
                        <a:latin typeface="ＭＳ Ｐ明朝" panose="02020600040205080304" pitchFamily="18" charset="-128"/>
                        <a:ea typeface="ＭＳ Ｐ明朝" panose="02020600040205080304" pitchFamily="18" charset="-128"/>
                      </a:endParaRPr>
                    </a:p>
                  </a:txBody>
                  <a:tcPr anchor="ctr"/>
                </a:tc>
                <a:extLst>
                  <a:ext uri="{0D108BD9-81ED-4DB2-BD59-A6C34878D82A}">
                    <a16:rowId xmlns:a16="http://schemas.microsoft.com/office/drawing/2014/main" val="10000"/>
                  </a:ext>
                </a:extLst>
              </a:tr>
              <a:tr h="599497">
                <a:tc vMerge="1">
                  <a:txBody>
                    <a:bodyPr/>
                    <a:lstStyle/>
                    <a:p>
                      <a:pPr algn="ctr"/>
                      <a:endParaRPr kumimoji="1" lang="ja-JP" altLang="en-US" sz="1050" dirty="0">
                        <a:latin typeface="ＭＳ Ｐ明朝" panose="02020600040205080304" pitchFamily="18" charset="-128"/>
                        <a:ea typeface="ＭＳ Ｐ明朝" panose="02020600040205080304" pitchFamily="18" charset="-128"/>
                      </a:endParaRPr>
                    </a:p>
                  </a:txBody>
                  <a:tcPr anchor="ctr"/>
                </a:tc>
                <a:tc vMerge="1">
                  <a:txBody>
                    <a:bodyPr/>
                    <a:lstStyle/>
                    <a:p>
                      <a:pPr algn="ctr"/>
                      <a:endParaRPr kumimoji="1" lang="ja-JP" altLang="en-US" sz="1050" dirty="0">
                        <a:latin typeface="ＭＳ Ｐ明朝" panose="02020600040205080304" pitchFamily="18" charset="-128"/>
                        <a:ea typeface="ＭＳ Ｐ明朝" panose="02020600040205080304" pitchFamily="18" charset="-128"/>
                      </a:endParaRPr>
                    </a:p>
                  </a:txBody>
                  <a:tcPr anchor="ctr"/>
                </a:tc>
                <a:tc>
                  <a:txBody>
                    <a:bodyPr/>
                    <a:lstStyle/>
                    <a:p>
                      <a:pPr algn="ctr">
                        <a:spcBef>
                          <a:spcPts val="0"/>
                        </a:spcBef>
                      </a:pPr>
                      <a:endParaRPr kumimoji="1" lang="ja-JP" altLang="en-US" sz="1600" dirty="0" smtClean="0">
                        <a:latin typeface="+mn-ea"/>
                        <a:ea typeface="+mn-ea"/>
                      </a:endParaRPr>
                    </a:p>
                  </a:txBody>
                  <a:tcPr anchor="ctr">
                    <a:solidFill>
                      <a:srgbClr val="FFFFCC"/>
                    </a:solidFill>
                  </a:tcPr>
                </a:tc>
                <a:tc gridSpan="2">
                  <a:txBody>
                    <a:bodyPr/>
                    <a:lstStyle/>
                    <a:p>
                      <a:pPr algn="ctr">
                        <a:spcBef>
                          <a:spcPts val="0"/>
                        </a:spcBef>
                      </a:pPr>
                      <a:endParaRPr kumimoji="1" lang="en-US" altLang="ja-JP" sz="1600" b="0" baseline="0" dirty="0" smtClean="0">
                        <a:solidFill>
                          <a:schemeClr val="tx1"/>
                        </a:solidFill>
                        <a:latin typeface="+mn-ea"/>
                        <a:ea typeface="+mn-ea"/>
                      </a:endParaRPr>
                    </a:p>
                  </a:txBody>
                  <a:tcPr anchor="ctr">
                    <a:solidFill>
                      <a:srgbClr val="FFFFCC"/>
                    </a:solidFill>
                  </a:tcPr>
                </a:tc>
                <a:tc hMerge="1">
                  <a:txBody>
                    <a:bodyPr/>
                    <a:lstStyle/>
                    <a:p>
                      <a:endParaRPr kumimoji="1" lang="ja-JP" altLang="en-US"/>
                    </a:p>
                  </a:txBody>
                  <a:tcPr/>
                </a:tc>
                <a:tc>
                  <a:txBody>
                    <a:bodyPr/>
                    <a:lstStyle/>
                    <a:p>
                      <a:pPr algn="ctr">
                        <a:spcBef>
                          <a:spcPts val="0"/>
                        </a:spcBef>
                      </a:pPr>
                      <a:r>
                        <a:rPr kumimoji="1" lang="ja-JP" altLang="en-US" sz="1600" dirty="0" smtClean="0">
                          <a:latin typeface="+mn-ea"/>
                          <a:ea typeface="+mn-ea"/>
                        </a:rPr>
                        <a:t>広告</a:t>
                      </a:r>
                      <a:endParaRPr kumimoji="1" lang="ja-JP" altLang="en-US" sz="1600" dirty="0">
                        <a:latin typeface="+mn-ea"/>
                        <a:ea typeface="+mn-ea"/>
                      </a:endParaRPr>
                    </a:p>
                  </a:txBody>
                  <a:tcPr anchor="ctr">
                    <a:solidFill>
                      <a:srgbClr val="FFFFCC"/>
                    </a:solidFill>
                  </a:tcPr>
                </a:tc>
                <a:tc>
                  <a:txBody>
                    <a:bodyPr/>
                    <a:lstStyle/>
                    <a:p>
                      <a:pPr algn="ctr">
                        <a:spcBef>
                          <a:spcPts val="0"/>
                        </a:spcBef>
                      </a:pPr>
                      <a:endParaRPr kumimoji="1" lang="ja-JP" altLang="en-US" sz="1600" dirty="0">
                        <a:latin typeface="+mn-ea"/>
                        <a:ea typeface="+mn-ea"/>
                      </a:endParaRPr>
                    </a:p>
                  </a:txBody>
                  <a:tcPr anchor="ctr">
                    <a:solidFill>
                      <a:srgbClr val="FFFFCC"/>
                    </a:solidFill>
                  </a:tcPr>
                </a:tc>
                <a:extLst>
                  <a:ext uri="{0D108BD9-81ED-4DB2-BD59-A6C34878D82A}">
                    <a16:rowId xmlns:a16="http://schemas.microsoft.com/office/drawing/2014/main" val="10001"/>
                  </a:ext>
                </a:extLst>
              </a:tr>
              <a:tr h="664768">
                <a:tc rowSpan="2">
                  <a:txBody>
                    <a:bodyPr/>
                    <a:lstStyle/>
                    <a:p>
                      <a:pPr algn="ctr"/>
                      <a:r>
                        <a:rPr kumimoji="1" lang="ja-JP" altLang="en-US" sz="1600" dirty="0" smtClean="0">
                          <a:latin typeface="+mn-ea"/>
                          <a:ea typeface="+mn-ea"/>
                        </a:rPr>
                        <a:t>非住宅</a:t>
                      </a:r>
                      <a:endParaRPr kumimoji="1" lang="ja-JP" altLang="en-US" sz="1600" dirty="0">
                        <a:latin typeface="+mn-ea"/>
                        <a:ea typeface="+mn-ea"/>
                      </a:endParaRPr>
                    </a:p>
                  </a:txBody>
                  <a:tcPr vert="eaVert" anchor="ctr">
                    <a:solidFill>
                      <a:srgbClr val="FFFFCC"/>
                    </a:solid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en-US" altLang="ja-JP" sz="1600" dirty="0" smtClean="0">
                          <a:latin typeface="+mn-ea"/>
                          <a:ea typeface="+mn-ea"/>
                        </a:rPr>
                        <a:t>10,000</a:t>
                      </a:r>
                      <a:r>
                        <a:rPr kumimoji="1" lang="ja-JP" altLang="en-US" sz="1600" dirty="0" smtClean="0">
                          <a:latin typeface="+mn-ea"/>
                          <a:ea typeface="+mn-ea"/>
                        </a:rPr>
                        <a:t>㎡</a:t>
                      </a:r>
                      <a:endParaRPr kumimoji="1" lang="en-US" altLang="ja-JP" sz="1600" dirty="0" smtClean="0">
                        <a:latin typeface="+mn-ea"/>
                        <a:ea typeface="+mn-ea"/>
                      </a:endParaRP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1600" dirty="0" smtClean="0">
                          <a:latin typeface="+mn-ea"/>
                          <a:ea typeface="+mn-ea"/>
                        </a:rPr>
                        <a:t>以上</a:t>
                      </a:r>
                      <a:endParaRPr kumimoji="1" lang="en-US" altLang="ja-JP" sz="1600" dirty="0" smtClean="0">
                        <a:latin typeface="+mn-ea"/>
                        <a:ea typeface="+mn-ea"/>
                      </a:endParaRPr>
                    </a:p>
                  </a:txBody>
                  <a:tcPr anchor="ctr">
                    <a:solidFill>
                      <a:srgbClr val="FFFFCC"/>
                    </a:solidFill>
                  </a:tcPr>
                </a:tc>
                <a:tc>
                  <a:txBody>
                    <a:bodyPr/>
                    <a:lstStyle/>
                    <a:p>
                      <a:pPr algn="ctr">
                        <a:spcBef>
                          <a:spcPts val="0"/>
                        </a:spcBef>
                      </a:pPr>
                      <a:r>
                        <a:rPr kumimoji="1" lang="ja-JP" altLang="en-US" sz="1600" b="0" dirty="0" smtClean="0">
                          <a:solidFill>
                            <a:schemeClr val="tx1"/>
                          </a:solidFill>
                          <a:latin typeface="+mn-ea"/>
                          <a:ea typeface="+mn-ea"/>
                        </a:rPr>
                        <a:t>条例で義務化</a:t>
                      </a:r>
                      <a:endParaRPr kumimoji="1" lang="en-US" altLang="ja-JP" sz="1600" b="0" dirty="0" smtClean="0">
                        <a:solidFill>
                          <a:schemeClr val="tx1"/>
                        </a:solidFill>
                        <a:latin typeface="+mn-ea"/>
                        <a:ea typeface="+mn-ea"/>
                      </a:endParaRPr>
                    </a:p>
                    <a:p>
                      <a:pPr algn="ctr">
                        <a:spcBef>
                          <a:spcPts val="0"/>
                        </a:spcBef>
                      </a:pPr>
                      <a:r>
                        <a:rPr kumimoji="1" lang="ja-JP" altLang="en-US" sz="1600" b="0" dirty="0" smtClean="0">
                          <a:solidFill>
                            <a:schemeClr val="tx1"/>
                          </a:solidFill>
                          <a:latin typeface="+mn-ea"/>
                          <a:ea typeface="+mn-ea"/>
                        </a:rPr>
                        <a:t>（平成</a:t>
                      </a:r>
                      <a:r>
                        <a:rPr kumimoji="1" lang="en-US" altLang="ja-JP" sz="1600" b="0" dirty="0" smtClean="0">
                          <a:solidFill>
                            <a:schemeClr val="tx1"/>
                          </a:solidFill>
                          <a:latin typeface="+mn-ea"/>
                          <a:ea typeface="+mn-ea"/>
                        </a:rPr>
                        <a:t>27</a:t>
                      </a:r>
                      <a:r>
                        <a:rPr kumimoji="1" lang="ja-JP" altLang="en-US" sz="1600" b="0" dirty="0" smtClean="0">
                          <a:solidFill>
                            <a:schemeClr val="tx1"/>
                          </a:solidFill>
                          <a:latin typeface="+mn-ea"/>
                          <a:ea typeface="+mn-ea"/>
                        </a:rPr>
                        <a:t>年度～）</a:t>
                      </a:r>
                      <a:endParaRPr kumimoji="1" lang="en-US" altLang="ja-JP" sz="1600" b="0" dirty="0" smtClean="0">
                        <a:solidFill>
                          <a:schemeClr val="tx1"/>
                        </a:solidFill>
                        <a:latin typeface="+mn-ea"/>
                        <a:ea typeface="+mn-ea"/>
                      </a:endParaRPr>
                    </a:p>
                    <a:p>
                      <a:pPr marL="0" marR="0" indent="0" algn="ctr" defTabSz="957794"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tx1"/>
                          </a:solidFill>
                          <a:latin typeface="+mn-ea"/>
                          <a:ea typeface="+mn-ea"/>
                        </a:rPr>
                        <a:t>（注２）（注３）</a:t>
                      </a:r>
                      <a:endParaRPr kumimoji="1" lang="ja-JP" altLang="en-US" sz="1600" b="0" dirty="0" smtClean="0">
                        <a:latin typeface="+mn-ea"/>
                        <a:ea typeface="+mn-ea"/>
                      </a:endParaRPr>
                    </a:p>
                  </a:txBody>
                  <a:tcPr anchor="ctr">
                    <a:noFill/>
                  </a:tcPr>
                </a:tc>
                <a:tc rowSpan="2">
                  <a:txBody>
                    <a:bodyPr/>
                    <a:lstStyle/>
                    <a:p>
                      <a:pPr algn="ctr">
                        <a:lnSpc>
                          <a:spcPts val="300"/>
                        </a:lnSpc>
                        <a:spcBef>
                          <a:spcPts val="0"/>
                        </a:spcBef>
                      </a:pPr>
                      <a:endParaRPr kumimoji="1" lang="en-US" altLang="ja-JP" sz="1400" dirty="0" smtClean="0">
                        <a:latin typeface="+mn-ea"/>
                        <a:ea typeface="+mn-ea"/>
                      </a:endParaRPr>
                    </a:p>
                    <a:p>
                      <a:pPr algn="ctr">
                        <a:lnSpc>
                          <a:spcPts val="300"/>
                        </a:lnSpc>
                        <a:spcBef>
                          <a:spcPts val="0"/>
                        </a:spcBef>
                      </a:pPr>
                      <a:endParaRPr kumimoji="1" lang="ja-JP" altLang="en-US" sz="1400" dirty="0">
                        <a:latin typeface="+mn-ea"/>
                        <a:ea typeface="+mn-ea"/>
                      </a:endParaRPr>
                    </a:p>
                    <a:p>
                      <a:pPr algn="ctr">
                        <a:lnSpc>
                          <a:spcPts val="300"/>
                        </a:lnSpc>
                        <a:spcBef>
                          <a:spcPts val="0"/>
                        </a:spcBef>
                      </a:pPr>
                      <a:endParaRPr kumimoji="1" lang="ja-JP" altLang="en-US" sz="1600" dirty="0">
                        <a:latin typeface="+mn-ea"/>
                        <a:ea typeface="+mn-ea"/>
                      </a:endParaRPr>
                    </a:p>
                  </a:txBody>
                  <a:tcPr anchor="ctr">
                    <a:lnR w="12700" cap="flat" cmpd="sng" algn="ctr">
                      <a:solidFill>
                        <a:schemeClr val="tx1"/>
                      </a:solidFill>
                      <a:prstDash val="lgDash"/>
                      <a:round/>
                      <a:headEnd type="none" w="med" len="med"/>
                      <a:tailEnd type="none" w="med" len="med"/>
                    </a:lnR>
                    <a:noFill/>
                  </a:tcPr>
                </a:tc>
                <a:tc>
                  <a:txBody>
                    <a:bodyPr/>
                    <a:lstStyle/>
                    <a:p>
                      <a:pPr algn="ctr" defTabSz="957794">
                        <a:tabLst>
                          <a:tab pos="711200" algn="l"/>
                        </a:tabLst>
                        <a:defRPr/>
                      </a:pPr>
                      <a:r>
                        <a:rPr lang="ja-JP" altLang="en-US" sz="1200" dirty="0" smtClean="0">
                          <a:latin typeface="+mn-ea"/>
                        </a:rPr>
                        <a:t>（注１）</a:t>
                      </a:r>
                      <a:endParaRPr lang="en-US" altLang="ja-JP" sz="1200" dirty="0" smtClean="0">
                        <a:latin typeface="+mn-ea"/>
                      </a:endParaRPr>
                    </a:p>
                    <a:p>
                      <a:pPr algn="ctr" defTabSz="957794">
                        <a:tabLst>
                          <a:tab pos="711200" algn="l"/>
                        </a:tabLst>
                        <a:defRPr/>
                      </a:pPr>
                      <a:r>
                        <a:rPr lang="ja-JP" altLang="en-US" sz="1200" dirty="0" smtClean="0">
                          <a:latin typeface="+mn-ea"/>
                        </a:rPr>
                        <a:t>（注２）</a:t>
                      </a:r>
                    </a:p>
                    <a:p>
                      <a:pPr algn="ctr">
                        <a:lnSpc>
                          <a:spcPts val="300"/>
                        </a:lnSpc>
                        <a:spcBef>
                          <a:spcPts val="0"/>
                        </a:spcBef>
                      </a:pPr>
                      <a:endParaRPr kumimoji="1" lang="ja-JP" altLang="en-US" sz="1600" dirty="0">
                        <a:latin typeface="+mn-ea"/>
                        <a:ea typeface="+mn-ea"/>
                      </a:endParaRPr>
                    </a:p>
                  </a:txBody>
                  <a:tcPr anchor="ctr">
                    <a:lnL w="12700" cap="flat" cmpd="sng" algn="ctr">
                      <a:solidFill>
                        <a:schemeClr val="tx1"/>
                      </a:solidFill>
                      <a:prstDash val="lgDash"/>
                      <a:round/>
                      <a:headEnd type="none" w="med" len="med"/>
                      <a:tailEnd type="none" w="med" len="med"/>
                    </a:lnL>
                    <a:lnB w="12700" cap="flat" cmpd="sng" algn="ctr">
                      <a:solidFill>
                        <a:schemeClr val="tx1"/>
                      </a:solidFill>
                      <a:prstDash val="lgDash"/>
                      <a:round/>
                      <a:headEnd type="none" w="med" len="med"/>
                      <a:tailEnd type="none" w="med" len="med"/>
                    </a:lnB>
                    <a:noFill/>
                  </a:tcPr>
                </a:tc>
                <a:tc rowSpan="4">
                  <a:txBody>
                    <a:bodyPr/>
                    <a:lstStyle/>
                    <a:p>
                      <a:pPr algn="ctr">
                        <a:lnSpc>
                          <a:spcPct val="100000"/>
                        </a:lnSpc>
                        <a:spcBef>
                          <a:spcPts val="0"/>
                        </a:spcBef>
                      </a:pPr>
                      <a:r>
                        <a:rPr kumimoji="1" lang="ja-JP" altLang="en-US" sz="1600" dirty="0" smtClean="0">
                          <a:latin typeface="+mn-ea"/>
                          <a:ea typeface="+mn-ea"/>
                        </a:rPr>
                        <a:t>条例により</a:t>
                      </a:r>
                      <a:endParaRPr kumimoji="1" lang="en-US" altLang="ja-JP" sz="1600" dirty="0" smtClean="0">
                        <a:latin typeface="+mn-ea"/>
                        <a:ea typeface="+mn-ea"/>
                      </a:endParaRPr>
                    </a:p>
                    <a:p>
                      <a:pPr algn="ctr">
                        <a:lnSpc>
                          <a:spcPct val="100000"/>
                        </a:lnSpc>
                        <a:spcBef>
                          <a:spcPts val="0"/>
                        </a:spcBef>
                      </a:pPr>
                      <a:r>
                        <a:rPr kumimoji="1" lang="ja-JP" altLang="en-US" sz="1600" dirty="0" smtClean="0">
                          <a:latin typeface="+mn-ea"/>
                          <a:ea typeface="+mn-ea"/>
                        </a:rPr>
                        <a:t>義務化</a:t>
                      </a:r>
                      <a:endParaRPr kumimoji="1" lang="en-US" altLang="ja-JP" sz="1600" dirty="0" smtClean="0">
                        <a:latin typeface="+mn-ea"/>
                        <a:ea typeface="+mn-ea"/>
                      </a:endParaRPr>
                    </a:p>
                    <a:p>
                      <a:pPr algn="ctr">
                        <a:lnSpc>
                          <a:spcPct val="100000"/>
                        </a:lnSpc>
                        <a:spcBef>
                          <a:spcPts val="0"/>
                        </a:spcBef>
                      </a:pPr>
                      <a:r>
                        <a:rPr kumimoji="1" lang="ja-JP" altLang="en-US" sz="1600" dirty="0" smtClean="0">
                          <a:latin typeface="+mn-ea"/>
                          <a:ea typeface="+mn-ea"/>
                        </a:rPr>
                        <a:t>（平成</a:t>
                      </a:r>
                      <a:r>
                        <a:rPr kumimoji="1" lang="en-US" altLang="ja-JP" sz="1600" dirty="0" smtClean="0">
                          <a:latin typeface="+mn-ea"/>
                          <a:ea typeface="+mn-ea"/>
                        </a:rPr>
                        <a:t>24</a:t>
                      </a:r>
                      <a:r>
                        <a:rPr kumimoji="1" lang="ja-JP" altLang="en-US" sz="1600" dirty="0" smtClean="0">
                          <a:latin typeface="+mn-ea"/>
                          <a:ea typeface="+mn-ea"/>
                        </a:rPr>
                        <a:t>年度～）</a:t>
                      </a:r>
                      <a:endParaRPr kumimoji="1" lang="ja-JP" altLang="en-US" sz="1600" dirty="0">
                        <a:latin typeface="+mn-ea"/>
                        <a:ea typeface="+mn-ea"/>
                      </a:endParaRPr>
                    </a:p>
                  </a:txBody>
                  <a:tcPr anchor="ctr">
                    <a:noFill/>
                  </a:tcPr>
                </a:tc>
                <a:tc rowSpan="4">
                  <a:txBody>
                    <a:bodyPr/>
                    <a:lstStyle/>
                    <a:p>
                      <a:pPr algn="ctr">
                        <a:spcBef>
                          <a:spcPts val="0"/>
                        </a:spcBef>
                      </a:pPr>
                      <a:endParaRPr kumimoji="1" lang="ja-JP" altLang="en-US" sz="1600" dirty="0">
                        <a:solidFill>
                          <a:srgbClr val="FF0000"/>
                        </a:solidFill>
                        <a:latin typeface="+mn-ea"/>
                        <a:ea typeface="+mn-ea"/>
                      </a:endParaRPr>
                    </a:p>
                  </a:txBody>
                  <a:tcPr anchor="ctr">
                    <a:solidFill>
                      <a:srgbClr val="66FFFF"/>
                    </a:solidFill>
                  </a:tcPr>
                </a:tc>
                <a:extLst>
                  <a:ext uri="{0D108BD9-81ED-4DB2-BD59-A6C34878D82A}">
                    <a16:rowId xmlns:a16="http://schemas.microsoft.com/office/drawing/2014/main" val="10002"/>
                  </a:ext>
                </a:extLst>
              </a:tr>
              <a:tr h="779247">
                <a:tc vMerge="1">
                  <a:txBody>
                    <a:bodyPr/>
                    <a:lstStyle/>
                    <a:p>
                      <a:endParaRPr kumimoji="1" lang="ja-JP" altLang="en-US"/>
                    </a:p>
                  </a:txBody>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en-US" altLang="ja-JP" sz="1600" dirty="0" smtClean="0">
                          <a:latin typeface="+mn-ea"/>
                          <a:ea typeface="+mn-ea"/>
                        </a:rPr>
                        <a:t>2,000</a:t>
                      </a:r>
                      <a:r>
                        <a:rPr kumimoji="1" lang="ja-JP" altLang="en-US" sz="1600" dirty="0" smtClean="0">
                          <a:latin typeface="+mn-ea"/>
                          <a:ea typeface="+mn-ea"/>
                        </a:rPr>
                        <a:t>㎡</a:t>
                      </a:r>
                      <a:endParaRPr kumimoji="1" lang="en-US" altLang="ja-JP" sz="1600" dirty="0" smtClean="0">
                        <a:latin typeface="+mn-ea"/>
                        <a:ea typeface="+mn-ea"/>
                      </a:endParaRP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1600" dirty="0" smtClean="0">
                          <a:latin typeface="+mn-ea"/>
                          <a:ea typeface="+mn-ea"/>
                        </a:rPr>
                        <a:t>以上</a:t>
                      </a:r>
                      <a:endParaRPr kumimoji="1" lang="en-US" altLang="ja-JP" sz="1600" baseline="30000" dirty="0" smtClean="0">
                        <a:latin typeface="+mn-ea"/>
                        <a:ea typeface="+mn-ea"/>
                      </a:endParaRPr>
                    </a:p>
                  </a:txBody>
                  <a:tcPr anchor="ctr">
                    <a:solidFill>
                      <a:srgbClr val="FFFFCC"/>
                    </a:solidFill>
                  </a:tcPr>
                </a:tc>
                <a:tc>
                  <a:txBody>
                    <a:bodyPr/>
                    <a:lstStyle/>
                    <a:p>
                      <a:pPr algn="ctr">
                        <a:spcBef>
                          <a:spcPts val="0"/>
                        </a:spcBef>
                      </a:pPr>
                      <a:endParaRPr kumimoji="1" lang="ja-JP" altLang="en-US" sz="1600" dirty="0">
                        <a:solidFill>
                          <a:srgbClr val="FF0000"/>
                        </a:solidFill>
                        <a:latin typeface="+mn-ea"/>
                        <a:ea typeface="+mn-ea"/>
                      </a:endParaRPr>
                    </a:p>
                  </a:txBody>
                  <a:tcPr anchor="ctr">
                    <a:solidFill>
                      <a:srgbClr val="66FFFF"/>
                    </a:solidFill>
                  </a:tcPr>
                </a:tc>
                <a:tc vMerge="1">
                  <a:txBody>
                    <a:bodyPr/>
                    <a:lstStyle/>
                    <a:p>
                      <a:pPr algn="ctr">
                        <a:lnSpc>
                          <a:spcPts val="300"/>
                        </a:lnSpc>
                        <a:spcBef>
                          <a:spcPts val="0"/>
                        </a:spcBef>
                      </a:pPr>
                      <a:endParaRPr kumimoji="1" lang="ja-JP" altLang="en-US" sz="1050" dirty="0">
                        <a:latin typeface="ＭＳ Ｐ明朝" panose="02020600040205080304" pitchFamily="18" charset="-128"/>
                        <a:ea typeface="ＭＳ Ｐ明朝" panose="02020600040205080304" pitchFamily="18" charset="-128"/>
                      </a:endParaRPr>
                    </a:p>
                  </a:txBody>
                  <a:tcPr anchor="ctr"/>
                </a:tc>
                <a:tc>
                  <a:txBody>
                    <a:bodyPr/>
                    <a:lstStyle/>
                    <a:p>
                      <a:pPr algn="ctr">
                        <a:lnSpc>
                          <a:spcPts val="300"/>
                        </a:lnSpc>
                        <a:spcBef>
                          <a:spcPts val="0"/>
                        </a:spcBef>
                      </a:pPr>
                      <a:endParaRPr kumimoji="1" lang="ja-JP" altLang="en-US" sz="1200" dirty="0">
                        <a:latin typeface="+mn-ea"/>
                        <a:ea typeface="+mn-ea"/>
                      </a:endParaRPr>
                    </a:p>
                  </a:txBody>
                  <a:tcPr anchor="ctr">
                    <a:lnL w="12700" cap="flat" cmpd="sng" algn="ctr">
                      <a:solidFill>
                        <a:schemeClr val="tx1"/>
                      </a:solidFill>
                      <a:prstDash val="lgDash"/>
                      <a:round/>
                      <a:headEnd type="none" w="med" len="med"/>
                      <a:tailEnd type="none" w="med" len="med"/>
                    </a:lnL>
                    <a:lnT w="12700" cap="flat" cmpd="sng" algn="ctr">
                      <a:solidFill>
                        <a:schemeClr val="tx1"/>
                      </a:solidFill>
                      <a:prstDash val="lgDash"/>
                      <a:round/>
                      <a:headEnd type="none" w="med" len="med"/>
                      <a:tailEnd type="none" w="med" len="med"/>
                    </a:lnT>
                    <a:solidFill>
                      <a:srgbClr val="66FFFF"/>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3"/>
                  </a:ext>
                </a:extLst>
              </a:tr>
              <a:tr h="732272">
                <a:tc rowSpan="2">
                  <a:txBody>
                    <a:bodyPr/>
                    <a:lstStyle/>
                    <a:p>
                      <a:pPr algn="ctr"/>
                      <a:r>
                        <a:rPr kumimoji="1" lang="ja-JP" altLang="en-US" sz="1600" dirty="0" smtClean="0">
                          <a:latin typeface="+mn-ea"/>
                          <a:ea typeface="+mn-ea"/>
                        </a:rPr>
                        <a:t>住宅</a:t>
                      </a:r>
                      <a:endParaRPr kumimoji="1" lang="ja-JP" altLang="en-US" sz="1600" dirty="0">
                        <a:latin typeface="+mn-ea"/>
                        <a:ea typeface="+mn-ea"/>
                      </a:endParaRPr>
                    </a:p>
                  </a:txBody>
                  <a:tcPr vert="eaVert" anchor="ctr">
                    <a:solidFill>
                      <a:srgbClr val="FFFFCC"/>
                    </a:solid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en-US" altLang="ja-JP" sz="1600" dirty="0" smtClean="0">
                          <a:latin typeface="+mn-ea"/>
                          <a:ea typeface="+mn-ea"/>
                        </a:rPr>
                        <a:t>10,000</a:t>
                      </a:r>
                      <a:r>
                        <a:rPr kumimoji="1" lang="ja-JP" altLang="en-US" sz="1600" dirty="0" smtClean="0">
                          <a:latin typeface="+mn-ea"/>
                          <a:ea typeface="+mn-ea"/>
                        </a:rPr>
                        <a:t>㎡</a:t>
                      </a:r>
                      <a:endParaRPr kumimoji="1" lang="en-US" altLang="ja-JP" sz="1600" dirty="0" smtClean="0">
                        <a:latin typeface="+mn-ea"/>
                        <a:ea typeface="+mn-ea"/>
                      </a:endParaRP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1600" dirty="0" smtClean="0">
                          <a:latin typeface="+mn-ea"/>
                          <a:ea typeface="+mn-ea"/>
                        </a:rPr>
                        <a:t>以上</a:t>
                      </a:r>
                      <a:endParaRPr kumimoji="1" lang="en-US" altLang="ja-JP" sz="1600" baseline="0" dirty="0" smtClean="0">
                        <a:latin typeface="+mn-ea"/>
                        <a:ea typeface="+mn-ea"/>
                      </a:endParaRPr>
                    </a:p>
                  </a:txBody>
                  <a:tcPr anchor="ctr">
                    <a:solidFill>
                      <a:srgbClr val="FFFFCC"/>
                    </a:solidFill>
                  </a:tcPr>
                </a:tc>
                <a:tc gridSpan="3">
                  <a:txBody>
                    <a:bodyPr/>
                    <a:lstStyle/>
                    <a:p>
                      <a:pPr algn="ctr">
                        <a:spcBef>
                          <a:spcPts val="0"/>
                        </a:spcBef>
                      </a:pPr>
                      <a:endParaRPr kumimoji="1" lang="en-US" altLang="ja-JP" sz="1600" b="0" baseline="0" dirty="0" smtClean="0">
                        <a:solidFill>
                          <a:schemeClr val="tx1"/>
                        </a:solidFill>
                        <a:latin typeface="+mn-ea"/>
                        <a:ea typeface="+mn-ea"/>
                      </a:endParaRPr>
                    </a:p>
                  </a:txBody>
                  <a:tcPr anchor="ctr">
                    <a:solidFill>
                      <a:srgbClr val="66FFFF"/>
                    </a:solidFill>
                  </a:tcPr>
                </a:tc>
                <a:tc hMerge="1">
                  <a:txBody>
                    <a:bodyPr/>
                    <a:lstStyle/>
                    <a:p>
                      <a:pPr algn="ctr">
                        <a:lnSpc>
                          <a:spcPts val="300"/>
                        </a:lnSpc>
                        <a:spcBef>
                          <a:spcPts val="0"/>
                        </a:spcBef>
                      </a:pPr>
                      <a:endParaRPr kumimoji="1" lang="ja-JP" altLang="en-US" sz="900" dirty="0">
                        <a:latin typeface="ＭＳ Ｐ明朝" panose="02020600040205080304" pitchFamily="18" charset="-128"/>
                        <a:ea typeface="ＭＳ Ｐ明朝" panose="02020600040205080304" pitchFamily="18" charset="-128"/>
                      </a:endParaRPr>
                    </a:p>
                  </a:txBody>
                  <a:tcPr anchor="ctr"/>
                </a:tc>
                <a:tc hMerge="1">
                  <a:txBody>
                    <a:bodyPr/>
                    <a:lstStyle/>
                    <a:p>
                      <a:endParaRPr kumimoji="1" lang="ja-JP" altLang="en-US"/>
                    </a:p>
                  </a:txBody>
                  <a:tcPr/>
                </a:tc>
                <a:tc vMerge="1">
                  <a:txBody>
                    <a:bodyPr/>
                    <a:lstStyle/>
                    <a:p>
                      <a:pPr algn="ctr">
                        <a:lnSpc>
                          <a:spcPts val="300"/>
                        </a:lnSpc>
                        <a:spcBef>
                          <a:spcPts val="0"/>
                        </a:spcBef>
                      </a:pPr>
                      <a:endParaRPr kumimoji="1" lang="ja-JP" altLang="en-US" sz="900" dirty="0">
                        <a:latin typeface="ＭＳ Ｐ明朝" panose="02020600040205080304" pitchFamily="18" charset="-128"/>
                        <a:ea typeface="ＭＳ Ｐ明朝" panose="02020600040205080304" pitchFamily="18" charset="-128"/>
                      </a:endParaRPr>
                    </a:p>
                  </a:txBody>
                  <a:tcPr anchor="ctr"/>
                </a:tc>
                <a:tc vMerge="1">
                  <a:txBody>
                    <a:bodyPr/>
                    <a:lstStyle/>
                    <a:p>
                      <a:pPr algn="ctr">
                        <a:lnSpc>
                          <a:spcPts val="300"/>
                        </a:lnSpc>
                        <a:spcBef>
                          <a:spcPts val="0"/>
                        </a:spcBef>
                      </a:pPr>
                      <a:endParaRPr kumimoji="1" lang="ja-JP" altLang="en-US" sz="900" dirty="0">
                        <a:latin typeface="ＭＳ Ｐ明朝" panose="02020600040205080304" pitchFamily="18" charset="-128"/>
                        <a:ea typeface="ＭＳ Ｐ明朝" panose="02020600040205080304" pitchFamily="18" charset="-128"/>
                      </a:endParaRPr>
                    </a:p>
                  </a:txBody>
                  <a:tcPr anchor="ctr"/>
                </a:tc>
                <a:extLst>
                  <a:ext uri="{0D108BD9-81ED-4DB2-BD59-A6C34878D82A}">
                    <a16:rowId xmlns:a16="http://schemas.microsoft.com/office/drawing/2014/main" val="10004"/>
                  </a:ext>
                </a:extLst>
              </a:tr>
              <a:tr h="657208">
                <a:tc vMerge="1">
                  <a:txBody>
                    <a:bodyPr/>
                    <a:lstStyle/>
                    <a:p>
                      <a:pPr algn="ctr"/>
                      <a:endParaRPr kumimoji="1" lang="ja-JP" altLang="en-US" sz="900" dirty="0">
                        <a:latin typeface="ＭＳ Ｐ明朝" panose="02020600040205080304" pitchFamily="18" charset="-128"/>
                        <a:ea typeface="ＭＳ Ｐ明朝" panose="02020600040205080304" pitchFamily="18" charset="-128"/>
                      </a:endParaRPr>
                    </a:p>
                  </a:txBody>
                  <a:tcPr vert="eaVert" anchor="ct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en-US" altLang="ja-JP" sz="1600" dirty="0" smtClean="0">
                          <a:latin typeface="+mn-ea"/>
                          <a:ea typeface="+mn-ea"/>
                        </a:rPr>
                        <a:t>2,000</a:t>
                      </a:r>
                      <a:r>
                        <a:rPr kumimoji="1" lang="ja-JP" altLang="en-US" sz="1600" dirty="0" smtClean="0">
                          <a:latin typeface="+mn-ea"/>
                          <a:ea typeface="+mn-ea"/>
                        </a:rPr>
                        <a:t>㎡</a:t>
                      </a:r>
                      <a:endParaRPr kumimoji="1" lang="en-US" altLang="ja-JP" sz="1600" dirty="0" smtClean="0">
                        <a:latin typeface="+mn-ea"/>
                        <a:ea typeface="+mn-ea"/>
                      </a:endParaRP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1600" dirty="0" smtClean="0">
                          <a:latin typeface="+mn-ea"/>
                          <a:ea typeface="+mn-ea"/>
                        </a:rPr>
                        <a:t>以上</a:t>
                      </a:r>
                      <a:endParaRPr kumimoji="1" lang="en-US" altLang="ja-JP" sz="1600" baseline="30000" dirty="0" smtClean="0">
                        <a:latin typeface="+mn-ea"/>
                        <a:ea typeface="+mn-ea"/>
                      </a:endParaRPr>
                    </a:p>
                  </a:txBody>
                  <a:tcPr anchor="ctr">
                    <a:solidFill>
                      <a:srgbClr val="FFFFCC"/>
                    </a:solidFill>
                  </a:tcPr>
                </a:tc>
                <a:tc gridSpan="3">
                  <a:txBody>
                    <a:bodyPr/>
                    <a:lstStyle/>
                    <a:p>
                      <a:endParaRPr kumimoji="1" lang="ja-JP" altLang="en-US" sz="1600" dirty="0">
                        <a:latin typeface="+mn-ea"/>
                        <a:ea typeface="+mn-ea"/>
                      </a:endParaRPr>
                    </a:p>
                  </a:txBody>
                  <a:tcPr anchor="ctr">
                    <a:lnTlToBr w="12700" cap="flat" cmpd="sng" algn="ctr">
                      <a:solidFill>
                        <a:schemeClr val="tx1"/>
                      </a:solidFill>
                      <a:prstDash val="solid"/>
                      <a:round/>
                      <a:headEnd type="none" w="med" len="med"/>
                      <a:tailEnd type="none" w="med" len="med"/>
                    </a:lnTlToBr>
                    <a:solidFill>
                      <a:srgbClr val="FFFFCC"/>
                    </a:solidFill>
                  </a:tcPr>
                </a:tc>
                <a:tc hMerge="1">
                  <a:txBody>
                    <a:bodyPr/>
                    <a:lstStyle/>
                    <a:p>
                      <a:pPr algn="ctr">
                        <a:lnSpc>
                          <a:spcPts val="300"/>
                        </a:lnSpc>
                        <a:spcBef>
                          <a:spcPts val="0"/>
                        </a:spcBef>
                      </a:pPr>
                      <a:endParaRPr kumimoji="1" lang="ja-JP" altLang="en-US" sz="900" dirty="0">
                        <a:latin typeface="ＭＳ Ｐ明朝" panose="02020600040205080304" pitchFamily="18" charset="-128"/>
                        <a:ea typeface="ＭＳ Ｐ明朝" panose="02020600040205080304" pitchFamily="18" charset="-128"/>
                      </a:endParaRPr>
                    </a:p>
                  </a:txBody>
                  <a:tcPr anchor="ctr"/>
                </a:tc>
                <a:tc hMerge="1">
                  <a:txBody>
                    <a:bodyPr/>
                    <a:lstStyle/>
                    <a:p>
                      <a:endParaRPr kumimoji="1" lang="ja-JP" altLang="en-US"/>
                    </a:p>
                  </a:txBody>
                  <a:tcPr/>
                </a:tc>
                <a:tc vMerge="1">
                  <a:txBody>
                    <a:bodyPr/>
                    <a:lstStyle/>
                    <a:p>
                      <a:pPr algn="ctr">
                        <a:lnSpc>
                          <a:spcPts val="300"/>
                        </a:lnSpc>
                        <a:spcBef>
                          <a:spcPts val="0"/>
                        </a:spcBef>
                      </a:pPr>
                      <a:endParaRPr kumimoji="1" lang="ja-JP" altLang="en-US" sz="900" dirty="0">
                        <a:latin typeface="ＭＳ Ｐ明朝" panose="02020600040205080304" pitchFamily="18" charset="-128"/>
                        <a:ea typeface="ＭＳ Ｐ明朝" panose="02020600040205080304" pitchFamily="18" charset="-128"/>
                      </a:endParaRPr>
                    </a:p>
                  </a:txBody>
                  <a:tcPr anchor="ctr"/>
                </a:tc>
                <a:tc vMerge="1">
                  <a:txBody>
                    <a:bodyPr/>
                    <a:lstStyle/>
                    <a:p>
                      <a:pPr algn="ctr">
                        <a:lnSpc>
                          <a:spcPts val="300"/>
                        </a:lnSpc>
                        <a:spcBef>
                          <a:spcPts val="0"/>
                        </a:spcBef>
                      </a:pPr>
                      <a:endParaRPr kumimoji="1" lang="ja-JP" altLang="en-US" sz="900" dirty="0">
                        <a:latin typeface="ＭＳ Ｐ明朝" panose="02020600040205080304" pitchFamily="18" charset="-128"/>
                        <a:ea typeface="ＭＳ Ｐ明朝" panose="02020600040205080304" pitchFamily="18" charset="-128"/>
                      </a:endParaRPr>
                    </a:p>
                  </a:txBody>
                  <a:tcPr anchor="ctr"/>
                </a:tc>
                <a:extLst>
                  <a:ext uri="{0D108BD9-81ED-4DB2-BD59-A6C34878D82A}">
                    <a16:rowId xmlns:a16="http://schemas.microsoft.com/office/drawing/2014/main" val="10005"/>
                  </a:ext>
                </a:extLst>
              </a:tr>
            </a:tbl>
          </a:graphicData>
        </a:graphic>
      </p:graphicFrame>
      <p:sp>
        <p:nvSpPr>
          <p:cNvPr id="7" name="テキスト ボックス 6"/>
          <p:cNvSpPr txBox="1"/>
          <p:nvPr/>
        </p:nvSpPr>
        <p:spPr>
          <a:xfrm>
            <a:off x="35496" y="4869160"/>
            <a:ext cx="8856984" cy="1938992"/>
          </a:xfrm>
          <a:prstGeom prst="rect">
            <a:avLst/>
          </a:prstGeom>
          <a:noFill/>
        </p:spPr>
        <p:txBody>
          <a:bodyPr wrap="square" rtlCol="0">
            <a:spAutoFit/>
          </a:bodyPr>
          <a:lstStyle/>
          <a:p>
            <a:pPr marL="449263" indent="-449263">
              <a:tabLst>
                <a:tab pos="173038" algn="l"/>
              </a:tabLst>
            </a:pPr>
            <a:r>
              <a:rPr lang="ja-JP" altLang="en-US" sz="1200" dirty="0" smtClean="0">
                <a:solidFill>
                  <a:srgbClr val="0000FF"/>
                </a:solidFill>
              </a:rPr>
              <a:t>（注１）特定増改築に該当する場合、建築物省エネ法の適合義務が除外されるため、</a:t>
            </a:r>
            <a:r>
              <a:rPr lang="en-US" altLang="ja-JP" sz="1200" dirty="0">
                <a:solidFill>
                  <a:srgbClr val="0000FF"/>
                </a:solidFill>
              </a:rPr>
              <a:t>2</a:t>
            </a:r>
            <a:r>
              <a:rPr lang="en-US" altLang="ja-JP" sz="1200" dirty="0" smtClean="0">
                <a:solidFill>
                  <a:srgbClr val="0000FF"/>
                </a:solidFill>
              </a:rPr>
              <a:t>,000</a:t>
            </a:r>
            <a:r>
              <a:rPr lang="ja-JP" altLang="en-US" sz="1200" dirty="0" smtClean="0">
                <a:solidFill>
                  <a:srgbClr val="0000FF"/>
                </a:solidFill>
              </a:rPr>
              <a:t>㎡以上の場合には、条例で適合義務。</a:t>
            </a:r>
            <a:endParaRPr lang="en-US" altLang="ja-JP" sz="1200" dirty="0" smtClean="0">
              <a:solidFill>
                <a:srgbClr val="0000FF"/>
              </a:solidFill>
            </a:endParaRPr>
          </a:p>
          <a:p>
            <a:pPr marL="623888" indent="-623888">
              <a:tabLst>
                <a:tab pos="449263" algn="l"/>
              </a:tabLst>
            </a:pPr>
            <a:r>
              <a:rPr lang="ja-JP" altLang="en-US" sz="1200" dirty="0" smtClean="0">
                <a:solidFill>
                  <a:srgbClr val="0000FF"/>
                </a:solidFill>
              </a:rPr>
              <a:t>（注２）●内部に間仕切壁又は戸を有しない階又はその一部であって、その床面積に対する常時外気に開放された開口部の面積の合計の割合が二十分の一以上であるものの床面積を除く　</a:t>
            </a:r>
            <a:endParaRPr lang="en-US" altLang="ja-JP" sz="1200" dirty="0" smtClean="0">
              <a:solidFill>
                <a:srgbClr val="0000FF"/>
              </a:solidFill>
            </a:endParaRPr>
          </a:p>
          <a:p>
            <a:pPr marL="623888" indent="-174625">
              <a:tabLst>
                <a:tab pos="449263" algn="l"/>
              </a:tabLst>
            </a:pPr>
            <a:r>
              <a:rPr lang="ja-JP" altLang="en-US" sz="1200" dirty="0" smtClean="0">
                <a:solidFill>
                  <a:srgbClr val="0000FF"/>
                </a:solidFill>
              </a:rPr>
              <a:t>●居室</a:t>
            </a:r>
            <a:r>
              <a:rPr lang="ja-JP" altLang="en-US" sz="1200" dirty="0">
                <a:solidFill>
                  <a:srgbClr val="0000FF"/>
                </a:solidFill>
              </a:rPr>
              <a:t>を有しないこと又は高い開放性を有することにより空気調和設備を設ける必要がないものとして規則で定める用途に供する建築物又は建築物の部分については、適用</a:t>
            </a:r>
            <a:r>
              <a:rPr lang="ja-JP" altLang="en-US" sz="1200" dirty="0" smtClean="0">
                <a:solidFill>
                  <a:srgbClr val="0000FF"/>
                </a:solidFill>
              </a:rPr>
              <a:t>しない</a:t>
            </a:r>
            <a:endParaRPr lang="en-US" altLang="ja-JP" sz="1200" dirty="0" smtClean="0">
              <a:solidFill>
                <a:srgbClr val="0000FF"/>
              </a:solidFill>
            </a:endParaRPr>
          </a:p>
          <a:p>
            <a:pPr marL="449263" indent="-449263">
              <a:tabLst>
                <a:tab pos="449263" algn="l"/>
              </a:tabLst>
            </a:pPr>
            <a:r>
              <a:rPr lang="ja-JP" altLang="en-US" sz="1200" dirty="0" smtClean="0">
                <a:solidFill>
                  <a:srgbClr val="0000FF"/>
                </a:solidFill>
              </a:rPr>
              <a:t>（注３）建築物エネルギー消費性能基準等を定める省令第十条第一号に規定する工場等の用途に供する建築物の部分を除く</a:t>
            </a:r>
            <a:endParaRPr lang="en-US" altLang="ja-JP" sz="1200" dirty="0" smtClean="0">
              <a:solidFill>
                <a:srgbClr val="0000FF"/>
              </a:solidFill>
            </a:endParaRPr>
          </a:p>
          <a:p>
            <a:pPr marL="449263" indent="-449263">
              <a:tabLst>
                <a:tab pos="449263" algn="l"/>
              </a:tabLst>
            </a:pPr>
            <a:r>
              <a:rPr lang="ja-JP" altLang="en-US" sz="1200" dirty="0" smtClean="0">
                <a:solidFill>
                  <a:srgbClr val="0000FF"/>
                </a:solidFill>
              </a:rPr>
              <a:t>（注４）建築物省エネルギー法第三十条第一項第一号に掲げる基準に適合するよう、建築物の外壁、窓等を通しての熱の損失の防止のための措置</a:t>
            </a:r>
            <a:endParaRPr lang="en-US" altLang="ja-JP" sz="1200" dirty="0" smtClean="0">
              <a:solidFill>
                <a:srgbClr val="0000FF"/>
              </a:solidFill>
            </a:endParaRPr>
          </a:p>
          <a:p>
            <a:pPr marL="449263" indent="-449263">
              <a:tabLst>
                <a:tab pos="173038" algn="l"/>
              </a:tabLst>
            </a:pPr>
            <a:r>
              <a:rPr lang="ja-JP" altLang="en-US" sz="1200" dirty="0" smtClean="0">
                <a:solidFill>
                  <a:srgbClr val="0000FF"/>
                </a:solidFill>
              </a:rPr>
              <a:t>（注５）建築物省エネルギー法第二条第三号に規定する建築物エネルギー消費性能基準に適合するよう、建築物に設ける空気調和設備等に係るエネルギーの効率的利用のための措置</a:t>
            </a:r>
            <a:endParaRPr lang="en-US" altLang="ja-JP" sz="1200" dirty="0" smtClean="0">
              <a:solidFill>
                <a:srgbClr val="0000FF"/>
              </a:solidFill>
            </a:endParaRPr>
          </a:p>
        </p:txBody>
      </p:sp>
      <p:sp>
        <p:nvSpPr>
          <p:cNvPr id="8" name="テキスト ボックス 7"/>
          <p:cNvSpPr txBox="1"/>
          <p:nvPr/>
        </p:nvSpPr>
        <p:spPr>
          <a:xfrm>
            <a:off x="2699792" y="620688"/>
            <a:ext cx="2448272" cy="584775"/>
          </a:xfrm>
          <a:prstGeom prst="rect">
            <a:avLst/>
          </a:prstGeom>
          <a:noFill/>
        </p:spPr>
        <p:txBody>
          <a:bodyPr wrap="square" rtlCol="0">
            <a:spAutoFit/>
          </a:bodyPr>
          <a:lstStyle/>
          <a:p>
            <a:r>
              <a:rPr lang="ja-JP" altLang="en-US" sz="1600" dirty="0"/>
              <a:t>建築物の環境配慮義務の</a:t>
            </a:r>
          </a:p>
          <a:p>
            <a:r>
              <a:rPr lang="ja-JP" altLang="en-US" sz="1600" dirty="0"/>
              <a:t>省エネルギー基準適合</a:t>
            </a:r>
          </a:p>
        </p:txBody>
      </p:sp>
      <p:sp>
        <p:nvSpPr>
          <p:cNvPr id="9" name="テキスト ボックス 8"/>
          <p:cNvSpPr txBox="1"/>
          <p:nvPr/>
        </p:nvSpPr>
        <p:spPr>
          <a:xfrm>
            <a:off x="2117878" y="1221688"/>
            <a:ext cx="1817639" cy="584775"/>
          </a:xfrm>
          <a:prstGeom prst="rect">
            <a:avLst/>
          </a:prstGeom>
          <a:noFill/>
        </p:spPr>
        <p:txBody>
          <a:bodyPr wrap="square" rtlCol="0">
            <a:spAutoFit/>
          </a:bodyPr>
          <a:lstStyle/>
          <a:p>
            <a:pPr algn="ctr"/>
            <a:r>
              <a:rPr lang="ja-JP" altLang="en-US" sz="1600" dirty="0" smtClean="0">
                <a:latin typeface="+mn-ea"/>
              </a:rPr>
              <a:t>外皮（</a:t>
            </a:r>
            <a:r>
              <a:rPr lang="ja-JP" altLang="en-US" sz="1600" dirty="0">
                <a:latin typeface="+mn-ea"/>
              </a:rPr>
              <a:t>断熱・遮熱</a:t>
            </a:r>
            <a:r>
              <a:rPr lang="ja-JP" altLang="en-US" sz="1600" dirty="0" smtClean="0">
                <a:latin typeface="+mn-ea"/>
              </a:rPr>
              <a:t>）</a:t>
            </a:r>
          </a:p>
          <a:p>
            <a:pPr algn="ctr"/>
            <a:r>
              <a:rPr lang="ja-JP" altLang="en-US" sz="1600" dirty="0" smtClean="0">
                <a:latin typeface="+mn-ea"/>
              </a:rPr>
              <a:t>（注４）</a:t>
            </a:r>
            <a:endParaRPr lang="ja-JP" altLang="en-US" sz="1600" dirty="0">
              <a:latin typeface="+mn-ea"/>
            </a:endParaRPr>
          </a:p>
        </p:txBody>
      </p:sp>
      <p:sp>
        <p:nvSpPr>
          <p:cNvPr id="10" name="テキスト ボックス 9"/>
          <p:cNvSpPr txBox="1"/>
          <p:nvPr/>
        </p:nvSpPr>
        <p:spPr>
          <a:xfrm>
            <a:off x="4067944" y="1222923"/>
            <a:ext cx="1872208" cy="584775"/>
          </a:xfrm>
          <a:prstGeom prst="rect">
            <a:avLst/>
          </a:prstGeom>
          <a:noFill/>
        </p:spPr>
        <p:txBody>
          <a:bodyPr wrap="square" rtlCol="0">
            <a:spAutoFit/>
          </a:bodyPr>
          <a:lstStyle/>
          <a:p>
            <a:r>
              <a:rPr lang="ja-JP" altLang="en-US" sz="1600" dirty="0"/>
              <a:t>エネルギー消費量</a:t>
            </a:r>
          </a:p>
          <a:p>
            <a:pPr algn="ctr"/>
            <a:r>
              <a:rPr lang="ja-JP" altLang="en-US" sz="1600" dirty="0"/>
              <a:t>（設備</a:t>
            </a:r>
            <a:r>
              <a:rPr lang="ja-JP" altLang="en-US" sz="1600" dirty="0" smtClean="0"/>
              <a:t>）（注５）</a:t>
            </a:r>
            <a:endParaRPr lang="ja-JP" altLang="en-US" sz="1600" dirty="0"/>
          </a:p>
        </p:txBody>
      </p:sp>
      <p:sp>
        <p:nvSpPr>
          <p:cNvPr id="11" name="テキスト ボックス 10"/>
          <p:cNvSpPr txBox="1"/>
          <p:nvPr/>
        </p:nvSpPr>
        <p:spPr>
          <a:xfrm>
            <a:off x="2152381" y="2636912"/>
            <a:ext cx="1783136" cy="830997"/>
          </a:xfrm>
          <a:prstGeom prst="rect">
            <a:avLst/>
          </a:prstGeom>
          <a:noFill/>
        </p:spPr>
        <p:txBody>
          <a:bodyPr wrap="square" rtlCol="0">
            <a:spAutoFit/>
          </a:bodyPr>
          <a:lstStyle/>
          <a:p>
            <a:r>
              <a:rPr lang="ja-JP" altLang="en-US" sz="1600" b="1" dirty="0"/>
              <a:t>条例により義務化</a:t>
            </a:r>
          </a:p>
          <a:p>
            <a:r>
              <a:rPr lang="ja-JP" altLang="en-US" sz="1600" b="1" dirty="0"/>
              <a:t>（</a:t>
            </a:r>
            <a:r>
              <a:rPr lang="ja-JP" altLang="en-US" sz="1600" b="1" dirty="0" smtClean="0"/>
              <a:t>平成</a:t>
            </a:r>
            <a:r>
              <a:rPr lang="en-US" altLang="ja-JP" sz="1600" b="1" dirty="0" smtClean="0"/>
              <a:t>30</a:t>
            </a:r>
            <a:r>
              <a:rPr lang="ja-JP" altLang="en-US" sz="1600" b="1" dirty="0" smtClean="0"/>
              <a:t>年度</a:t>
            </a:r>
            <a:r>
              <a:rPr lang="ja-JP" altLang="en-US" sz="1600" b="1" dirty="0"/>
              <a:t>～）</a:t>
            </a:r>
          </a:p>
          <a:p>
            <a:pPr algn="ctr"/>
            <a:r>
              <a:rPr lang="ja-JP" altLang="en-US" sz="1600" dirty="0"/>
              <a:t>（注２）（注３）</a:t>
            </a:r>
          </a:p>
        </p:txBody>
      </p:sp>
      <p:sp>
        <p:nvSpPr>
          <p:cNvPr id="12" name="テキスト ボックス 11"/>
          <p:cNvSpPr txBox="1"/>
          <p:nvPr/>
        </p:nvSpPr>
        <p:spPr>
          <a:xfrm>
            <a:off x="4067944" y="2135758"/>
            <a:ext cx="1152691" cy="1077218"/>
          </a:xfrm>
          <a:prstGeom prst="rect">
            <a:avLst/>
          </a:prstGeom>
          <a:noFill/>
        </p:spPr>
        <p:txBody>
          <a:bodyPr wrap="square" rtlCol="0">
            <a:spAutoFit/>
          </a:bodyPr>
          <a:lstStyle/>
          <a:p>
            <a:pPr algn="ctr">
              <a:tabLst>
                <a:tab pos="711200" algn="l"/>
              </a:tabLst>
            </a:pPr>
            <a:r>
              <a:rPr lang="ja-JP" altLang="en-US" sz="1600" b="1" dirty="0">
                <a:solidFill>
                  <a:srgbClr val="FF0000"/>
                </a:solidFill>
                <a:latin typeface="+mj-ea"/>
              </a:rPr>
              <a:t>法により</a:t>
            </a:r>
            <a:endParaRPr lang="en-US" altLang="ja-JP" sz="1600" b="1" dirty="0">
              <a:solidFill>
                <a:srgbClr val="FF0000"/>
              </a:solidFill>
              <a:latin typeface="+mj-ea"/>
            </a:endParaRPr>
          </a:p>
          <a:p>
            <a:pPr algn="ctr">
              <a:tabLst>
                <a:tab pos="711200" algn="l"/>
              </a:tabLst>
            </a:pPr>
            <a:r>
              <a:rPr lang="ja-JP" altLang="en-US" sz="1600" b="1" dirty="0">
                <a:solidFill>
                  <a:srgbClr val="FF0000"/>
                </a:solidFill>
                <a:latin typeface="+mj-ea"/>
              </a:rPr>
              <a:t>義務化</a:t>
            </a:r>
            <a:endParaRPr lang="en-US" altLang="ja-JP" sz="1600" b="1" dirty="0">
              <a:solidFill>
                <a:srgbClr val="FF0000"/>
              </a:solidFill>
              <a:latin typeface="+mj-ea"/>
            </a:endParaRPr>
          </a:p>
          <a:p>
            <a:pPr algn="ctr">
              <a:tabLst>
                <a:tab pos="711200" algn="l"/>
              </a:tabLst>
            </a:pPr>
            <a:r>
              <a:rPr lang="ja-JP" altLang="en-US" sz="1600" b="1" dirty="0">
                <a:solidFill>
                  <a:srgbClr val="FF0000"/>
                </a:solidFill>
                <a:latin typeface="+mj-ea"/>
              </a:rPr>
              <a:t>（平成</a:t>
            </a:r>
            <a:r>
              <a:rPr lang="en-US" altLang="ja-JP" sz="1600" dirty="0">
                <a:solidFill>
                  <a:srgbClr val="FF0000"/>
                </a:solidFill>
                <a:latin typeface="+mj-ea"/>
              </a:rPr>
              <a:t>29</a:t>
            </a:r>
          </a:p>
          <a:p>
            <a:pPr algn="ctr">
              <a:tabLst>
                <a:tab pos="711200" algn="l"/>
              </a:tabLst>
            </a:pPr>
            <a:r>
              <a:rPr lang="ja-JP" altLang="en-US" sz="1600" b="1" dirty="0">
                <a:solidFill>
                  <a:srgbClr val="FF0000"/>
                </a:solidFill>
                <a:latin typeface="+mj-ea"/>
              </a:rPr>
              <a:t>年度～）</a:t>
            </a:r>
            <a:endParaRPr lang="en-US" altLang="ja-JP" sz="1600" b="1" dirty="0">
              <a:solidFill>
                <a:srgbClr val="FF0000"/>
              </a:solidFill>
              <a:latin typeface="+mj-ea"/>
            </a:endParaRPr>
          </a:p>
        </p:txBody>
      </p:sp>
      <p:sp>
        <p:nvSpPr>
          <p:cNvPr id="13" name="テキスト ボックス 12"/>
          <p:cNvSpPr txBox="1"/>
          <p:nvPr/>
        </p:nvSpPr>
        <p:spPr>
          <a:xfrm>
            <a:off x="5275530" y="2760022"/>
            <a:ext cx="736630" cy="584775"/>
          </a:xfrm>
          <a:prstGeom prst="rect">
            <a:avLst/>
          </a:prstGeom>
          <a:noFill/>
        </p:spPr>
        <p:txBody>
          <a:bodyPr wrap="square" rtlCol="0">
            <a:spAutoFit/>
          </a:bodyPr>
          <a:lstStyle/>
          <a:p>
            <a:r>
              <a:rPr lang="ja-JP" altLang="en-US" sz="1600" dirty="0"/>
              <a:t>（注１）</a:t>
            </a:r>
          </a:p>
          <a:p>
            <a:r>
              <a:rPr lang="ja-JP" altLang="en-US" sz="1600" dirty="0"/>
              <a:t>（注２）</a:t>
            </a:r>
          </a:p>
        </p:txBody>
      </p:sp>
      <p:sp>
        <p:nvSpPr>
          <p:cNvPr id="14" name="テキスト ボックス 13"/>
          <p:cNvSpPr txBox="1"/>
          <p:nvPr/>
        </p:nvSpPr>
        <p:spPr>
          <a:xfrm>
            <a:off x="2284808" y="3495932"/>
            <a:ext cx="3439320" cy="584775"/>
          </a:xfrm>
          <a:prstGeom prst="rect">
            <a:avLst/>
          </a:prstGeom>
          <a:noFill/>
        </p:spPr>
        <p:txBody>
          <a:bodyPr wrap="square" rtlCol="0">
            <a:spAutoFit/>
          </a:bodyPr>
          <a:lstStyle/>
          <a:p>
            <a:pPr algn="ctr">
              <a:spcBef>
                <a:spcPts val="0"/>
              </a:spcBef>
            </a:pPr>
            <a:r>
              <a:rPr lang="ja-JP" altLang="en-US" sz="1600" b="1" dirty="0">
                <a:latin typeface="+mn-ea"/>
              </a:rPr>
              <a:t>条例により義務化（平成</a:t>
            </a:r>
            <a:r>
              <a:rPr lang="en-US" altLang="ja-JP" sz="1600" b="1" dirty="0">
                <a:latin typeface="+mn-ea"/>
              </a:rPr>
              <a:t>30</a:t>
            </a:r>
            <a:r>
              <a:rPr lang="ja-JP" altLang="en-US" sz="1600" b="1" dirty="0">
                <a:latin typeface="+mn-ea"/>
              </a:rPr>
              <a:t>年度～）</a:t>
            </a:r>
          </a:p>
          <a:p>
            <a:pPr algn="ctr" defTabSz="1280160">
              <a:defRPr/>
            </a:pPr>
            <a:r>
              <a:rPr lang="ja-JP" altLang="en-US" sz="1600" b="1" dirty="0">
                <a:latin typeface="+mn-ea"/>
              </a:rPr>
              <a:t>（高さ</a:t>
            </a:r>
            <a:r>
              <a:rPr lang="en-US" altLang="ja-JP" sz="1600" b="1" dirty="0">
                <a:latin typeface="+mn-ea"/>
              </a:rPr>
              <a:t>60m</a:t>
            </a:r>
            <a:r>
              <a:rPr lang="ja-JP" altLang="en-US" sz="1600" b="1" dirty="0">
                <a:latin typeface="+mn-ea"/>
              </a:rPr>
              <a:t>超に限る）（注２）</a:t>
            </a:r>
            <a:endParaRPr lang="en-US" altLang="ja-JP" sz="1600" b="1" dirty="0">
              <a:latin typeface="+mn-ea"/>
            </a:endParaRPr>
          </a:p>
        </p:txBody>
      </p:sp>
      <p:sp>
        <p:nvSpPr>
          <p:cNvPr id="16" name="テキスト ボックス 15"/>
          <p:cNvSpPr txBox="1"/>
          <p:nvPr/>
        </p:nvSpPr>
        <p:spPr>
          <a:xfrm>
            <a:off x="7524328" y="2719052"/>
            <a:ext cx="1080120" cy="1077218"/>
          </a:xfrm>
          <a:prstGeom prst="rect">
            <a:avLst/>
          </a:prstGeom>
          <a:noFill/>
        </p:spPr>
        <p:txBody>
          <a:bodyPr wrap="square" rtlCol="0">
            <a:spAutoFit/>
          </a:bodyPr>
          <a:lstStyle/>
          <a:p>
            <a:r>
              <a:rPr lang="ja-JP" altLang="en-US" sz="1600" b="1" dirty="0"/>
              <a:t>条例により義務化</a:t>
            </a:r>
          </a:p>
          <a:p>
            <a:r>
              <a:rPr lang="ja-JP" altLang="en-US" sz="1600" b="1" dirty="0"/>
              <a:t>（</a:t>
            </a:r>
            <a:r>
              <a:rPr lang="ja-JP" altLang="en-US" sz="1600" b="1" dirty="0" smtClean="0"/>
              <a:t>平成</a:t>
            </a:r>
            <a:r>
              <a:rPr lang="en-US" altLang="ja-JP" sz="1600" b="1" dirty="0" smtClean="0"/>
              <a:t>30</a:t>
            </a:r>
            <a:r>
              <a:rPr lang="ja-JP" altLang="en-US" sz="1600" b="1" dirty="0" smtClean="0"/>
              <a:t>年度</a:t>
            </a:r>
            <a:r>
              <a:rPr lang="ja-JP" altLang="en-US" sz="1600" b="1" dirty="0"/>
              <a:t>～</a:t>
            </a:r>
            <a:r>
              <a:rPr lang="ja-JP" altLang="en-US" sz="1600" b="1" dirty="0" smtClean="0"/>
              <a:t>）</a:t>
            </a:r>
            <a:endParaRPr lang="ja-JP" altLang="en-US" sz="1600" b="1" dirty="0"/>
          </a:p>
        </p:txBody>
      </p:sp>
      <p:sp>
        <p:nvSpPr>
          <p:cNvPr id="20" name="テキスト ボックス 19"/>
          <p:cNvSpPr txBox="1"/>
          <p:nvPr/>
        </p:nvSpPr>
        <p:spPr>
          <a:xfrm>
            <a:off x="6372200" y="749895"/>
            <a:ext cx="2016224" cy="338554"/>
          </a:xfrm>
          <a:prstGeom prst="rect">
            <a:avLst/>
          </a:prstGeom>
          <a:noFill/>
        </p:spPr>
        <p:txBody>
          <a:bodyPr wrap="square" rtlCol="0">
            <a:spAutoFit/>
          </a:bodyPr>
          <a:lstStyle/>
          <a:p>
            <a:r>
              <a:rPr lang="zh-TW" altLang="en-US" sz="1600" dirty="0"/>
              <a:t>建築物環境性能表示</a:t>
            </a:r>
          </a:p>
        </p:txBody>
      </p:sp>
      <p:sp>
        <p:nvSpPr>
          <p:cNvPr id="21" name="テキスト ボックス 20"/>
          <p:cNvSpPr txBox="1"/>
          <p:nvPr/>
        </p:nvSpPr>
        <p:spPr>
          <a:xfrm>
            <a:off x="7524328" y="1346033"/>
            <a:ext cx="1067296" cy="338554"/>
          </a:xfrm>
          <a:prstGeom prst="rect">
            <a:avLst/>
          </a:prstGeom>
          <a:noFill/>
        </p:spPr>
        <p:txBody>
          <a:bodyPr wrap="square" rtlCol="0">
            <a:spAutoFit/>
          </a:bodyPr>
          <a:lstStyle/>
          <a:p>
            <a:r>
              <a:rPr lang="ja-JP" altLang="en-US" sz="1600" dirty="0"/>
              <a:t>工事現場</a:t>
            </a:r>
          </a:p>
        </p:txBody>
      </p:sp>
      <p:sp>
        <p:nvSpPr>
          <p:cNvPr id="2" name="テキスト ボックス 1"/>
          <p:cNvSpPr txBox="1"/>
          <p:nvPr/>
        </p:nvSpPr>
        <p:spPr>
          <a:xfrm>
            <a:off x="2117878" y="2636912"/>
            <a:ext cx="1886590" cy="792000"/>
          </a:xfrm>
          <a:prstGeom prst="rect">
            <a:avLst/>
          </a:prstGeom>
          <a:noFill/>
          <a:ln w="38100">
            <a:solidFill>
              <a:srgbClr val="FF0000"/>
            </a:solidFill>
          </a:ln>
        </p:spPr>
        <p:txBody>
          <a:bodyPr wrap="square" rtlCol="0">
            <a:spAutoFit/>
          </a:bodyPr>
          <a:lstStyle/>
          <a:p>
            <a:r>
              <a:rPr kumimoji="1" lang="ja-JP" altLang="en-US" sz="3200" dirty="0" smtClean="0"/>
              <a:t>　　</a:t>
            </a:r>
            <a:endParaRPr kumimoji="1" lang="ja-JP" altLang="en-US" sz="3200" dirty="0"/>
          </a:p>
        </p:txBody>
      </p:sp>
      <p:sp>
        <p:nvSpPr>
          <p:cNvPr id="17" name="テキスト ボックス 16"/>
          <p:cNvSpPr txBox="1"/>
          <p:nvPr/>
        </p:nvSpPr>
        <p:spPr>
          <a:xfrm>
            <a:off x="2117878" y="3418270"/>
            <a:ext cx="3966290" cy="756000"/>
          </a:xfrm>
          <a:prstGeom prst="rect">
            <a:avLst/>
          </a:prstGeom>
          <a:noFill/>
          <a:ln w="38100">
            <a:solidFill>
              <a:srgbClr val="FF0000"/>
            </a:solidFill>
          </a:ln>
        </p:spPr>
        <p:txBody>
          <a:bodyPr wrap="square" rtlCol="0">
            <a:spAutoFit/>
          </a:bodyPr>
          <a:lstStyle/>
          <a:p>
            <a:r>
              <a:rPr kumimoji="1" lang="ja-JP" altLang="en-US" sz="3200" dirty="0" smtClean="0"/>
              <a:t>　　</a:t>
            </a:r>
            <a:endParaRPr kumimoji="1" lang="ja-JP" altLang="en-US" sz="3200" dirty="0"/>
          </a:p>
        </p:txBody>
      </p:sp>
      <p:sp>
        <p:nvSpPr>
          <p:cNvPr id="18" name="テキスト ボックス 17"/>
          <p:cNvSpPr txBox="1"/>
          <p:nvPr/>
        </p:nvSpPr>
        <p:spPr>
          <a:xfrm>
            <a:off x="5275531" y="2633952"/>
            <a:ext cx="808638" cy="792000"/>
          </a:xfrm>
          <a:prstGeom prst="rect">
            <a:avLst/>
          </a:prstGeom>
          <a:noFill/>
          <a:ln w="38100">
            <a:solidFill>
              <a:srgbClr val="FF0000"/>
            </a:solidFill>
          </a:ln>
        </p:spPr>
        <p:txBody>
          <a:bodyPr wrap="square" rtlCol="0">
            <a:spAutoFit/>
          </a:bodyPr>
          <a:lstStyle/>
          <a:p>
            <a:r>
              <a:rPr kumimoji="1" lang="ja-JP" altLang="en-US" sz="3200" dirty="0" smtClean="0"/>
              <a:t>　　</a:t>
            </a:r>
            <a:endParaRPr kumimoji="1" lang="ja-JP" altLang="en-US" sz="3200" dirty="0"/>
          </a:p>
        </p:txBody>
      </p:sp>
      <p:sp>
        <p:nvSpPr>
          <p:cNvPr id="19" name="テキスト ボックス 18"/>
          <p:cNvSpPr txBox="1"/>
          <p:nvPr/>
        </p:nvSpPr>
        <p:spPr>
          <a:xfrm>
            <a:off x="7452320" y="1224106"/>
            <a:ext cx="1152128" cy="3600000"/>
          </a:xfrm>
          <a:prstGeom prst="rect">
            <a:avLst/>
          </a:prstGeom>
          <a:noFill/>
          <a:ln w="38100">
            <a:solidFill>
              <a:srgbClr val="FF0000"/>
            </a:solidFill>
          </a:ln>
        </p:spPr>
        <p:txBody>
          <a:bodyPr wrap="square" rtlCol="0">
            <a:spAutoFit/>
          </a:bodyPr>
          <a:lstStyle/>
          <a:p>
            <a:r>
              <a:rPr kumimoji="1" lang="ja-JP" altLang="en-US" sz="3200" dirty="0" smtClean="0"/>
              <a:t>　　</a:t>
            </a:r>
            <a:endParaRPr kumimoji="1" lang="ja-JP" altLang="en-US" sz="3200" dirty="0"/>
          </a:p>
        </p:txBody>
      </p:sp>
      <p:sp>
        <p:nvSpPr>
          <p:cNvPr id="3" name="テキスト ボックス 2"/>
          <p:cNvSpPr txBox="1"/>
          <p:nvPr/>
        </p:nvSpPr>
        <p:spPr>
          <a:xfrm>
            <a:off x="8082810" y="74077"/>
            <a:ext cx="1017628" cy="307777"/>
          </a:xfrm>
          <a:prstGeom prst="rect">
            <a:avLst/>
          </a:prstGeom>
          <a:solidFill>
            <a:schemeClr val="bg1"/>
          </a:solidFill>
          <a:ln>
            <a:solidFill>
              <a:schemeClr val="tx1"/>
            </a:solidFill>
          </a:ln>
        </p:spPr>
        <p:txBody>
          <a:bodyPr wrap="square" rtlCol="0">
            <a:spAutoFit/>
          </a:bodyPr>
          <a:lstStyle/>
          <a:p>
            <a:r>
              <a:rPr kumimoji="1" lang="ja-JP" altLang="en-US" sz="1400" dirty="0" smtClean="0"/>
              <a:t>資料１－２</a:t>
            </a:r>
            <a:endParaRPr kumimoji="1" lang="ja-JP" altLang="en-US" sz="1400" dirty="0"/>
          </a:p>
        </p:txBody>
      </p:sp>
    </p:spTree>
    <p:extLst>
      <p:ext uri="{BB962C8B-B14F-4D97-AF65-F5344CB8AC3E}">
        <p14:creationId xmlns:p14="http://schemas.microsoft.com/office/powerpoint/2010/main" val="3084525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Effect transition="in" filter="fade">
                                      <p:cBhvr>
                                        <p:cTn id="22" dur="500"/>
                                        <p:tgtEl>
                                          <p:spTgt spid="7">
                                            <p:txEl>
                                              <p:pRg st="1" end="1"/>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7">
                                            <p:txEl>
                                              <p:pRg st="2" end="2"/>
                                            </p:txEl>
                                          </p:spTgt>
                                        </p:tgtEl>
                                        <p:attrNameLst>
                                          <p:attrName>style.visibility</p:attrName>
                                        </p:attrNameLst>
                                      </p:cBhvr>
                                      <p:to>
                                        <p:strVal val="visible"/>
                                      </p:to>
                                    </p:set>
                                    <p:animEffect transition="in" filter="fade">
                                      <p:cBhvr>
                                        <p:cTn id="25" dur="500"/>
                                        <p:tgtEl>
                                          <p:spTgt spid="7">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animEffect transition="in" filter="fade">
                                      <p:cBhvr>
                                        <p:cTn id="30" dur="500"/>
                                        <p:tgtEl>
                                          <p:spTgt spid="7">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5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500"/>
                                        <p:tgtEl>
                                          <p:spTgt spid="12"/>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fade">
                                      <p:cBhvr>
                                        <p:cTn id="45" dur="5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7">
                                            <p:txEl>
                                              <p:pRg st="0" end="0"/>
                                            </p:txEl>
                                          </p:spTgt>
                                        </p:tgtEl>
                                        <p:attrNameLst>
                                          <p:attrName>style.visibility</p:attrName>
                                        </p:attrNameLst>
                                      </p:cBhvr>
                                      <p:to>
                                        <p:strVal val="visible"/>
                                      </p:to>
                                    </p:set>
                                    <p:animEffect transition="in" filter="fade">
                                      <p:cBhvr>
                                        <p:cTn id="50" dur="500"/>
                                        <p:tgtEl>
                                          <p:spTgt spid="7">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500"/>
                                        <p:tgtEl>
                                          <p:spTgt spid="14"/>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20"/>
                                        </p:tgtEl>
                                        <p:attrNameLst>
                                          <p:attrName>style.visibility</p:attrName>
                                        </p:attrNameLst>
                                      </p:cBhvr>
                                      <p:to>
                                        <p:strVal val="visible"/>
                                      </p:to>
                                    </p:set>
                                    <p:animEffect transition="in" filter="fade">
                                      <p:cBhvr>
                                        <p:cTn id="60" dur="500"/>
                                        <p:tgtEl>
                                          <p:spTgt spid="20"/>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21"/>
                                        </p:tgtEl>
                                        <p:attrNameLst>
                                          <p:attrName>style.visibility</p:attrName>
                                        </p:attrNameLst>
                                      </p:cBhvr>
                                      <p:to>
                                        <p:strVal val="visible"/>
                                      </p:to>
                                    </p:set>
                                    <p:animEffect transition="in" filter="fade">
                                      <p:cBhvr>
                                        <p:cTn id="65" dur="500"/>
                                        <p:tgtEl>
                                          <p:spTgt spid="21"/>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16"/>
                                        </p:tgtEl>
                                        <p:attrNameLst>
                                          <p:attrName>style.visibility</p:attrName>
                                        </p:attrNameLst>
                                      </p:cBhvr>
                                      <p:to>
                                        <p:strVal val="visible"/>
                                      </p:to>
                                    </p:set>
                                    <p:animEffect transition="in" filter="fade">
                                      <p:cBhvr>
                                        <p:cTn id="7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6" grpId="0"/>
      <p:bldP spid="20" grpId="0"/>
      <p:bldP spid="21" grpId="0"/>
    </p:bldLst>
  </p:timing>
</p:sld>
</file>

<file path=ppt/theme/theme1.xml><?xml version="1.0" encoding="utf-8"?>
<a:theme xmlns:a="http://schemas.openxmlformats.org/drawingml/2006/main" name="mlit-colo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spAutoFit/>
      </a:bodyPr>
      <a:lstStyle>
        <a:defPPr eaLnBrk="0" hangingPunct="0">
          <a:defRPr sz="2000" dirty="0" smtClean="0">
            <a:solidFill>
              <a:srgbClr val="000000"/>
            </a:solidFill>
            <a:latin typeface="ＭＳ ゴシック" pitchFamily="49" charset="-128"/>
            <a:ea typeface="ＭＳ ゴシック" pitchFamily="49" charset="-128"/>
            <a:cs typeface="Courier New" pitchFamily="49" charset="0"/>
          </a:defRPr>
        </a:defPPr>
      </a:lstStyle>
    </a:sp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10037</TotalTime>
  <Words>251</Words>
  <Application>Microsoft Office PowerPoint</Application>
  <PresentationFormat>画面に合わせる (4:3)</PresentationFormat>
  <Paragraphs>56</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HGP創英角ｺﾞｼｯｸUB</vt:lpstr>
      <vt:lpstr>HG丸ｺﾞｼｯｸM-PRO</vt:lpstr>
      <vt:lpstr>ＭＳ Ｐゴシック</vt:lpstr>
      <vt:lpstr>Arial</vt:lpstr>
      <vt:lpstr>Broadway</vt:lpstr>
      <vt:lpstr>Calibri</vt:lpstr>
      <vt:lpstr>mlit-color</vt:lpstr>
      <vt:lpstr>条例改正内容（H30.4.1施行・２年目施行）</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建築物の環境配慮制度について</dc:title>
  <dc:creator>岡本　和己</dc:creator>
  <cp:lastModifiedBy>大阪府</cp:lastModifiedBy>
  <cp:revision>879</cp:revision>
  <cp:lastPrinted>2019-01-21T04:22:02Z</cp:lastPrinted>
  <dcterms:created xsi:type="dcterms:W3CDTF">2014-08-06T03:43:49Z</dcterms:created>
  <dcterms:modified xsi:type="dcterms:W3CDTF">2019-01-21T11:22:18Z</dcterms:modified>
  <cp:contentStatus/>
</cp:coreProperties>
</file>