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77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7EC97"/>
    <a:srgbClr val="FD6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5474" autoAdjust="0"/>
  </p:normalViewPr>
  <p:slideViewPr>
    <p:cSldViewPr>
      <p:cViewPr varScale="1">
        <p:scale>
          <a:sx n="74" d="100"/>
          <a:sy n="74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76" y="3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6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6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FA8D4F6-A8D6-432C-BA59-0C059F0DD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D5BEBC8-2257-4310-91FB-3838D0908DC9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87C77AA-7151-4A8D-8C26-E58B9E1A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341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F64F-0D30-4C3A-A0BE-910F4CC3C3E7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28E1-F047-4AB4-B3FF-0294A283BF8F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089-223D-4750-89AE-B390316EF4A6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93F2-F397-4322-8BCF-C5B5A26541AE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4A4-B6F4-46BC-87F0-53D8B8B4CC34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DAB-E23D-468C-AF05-298D314015C0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6098-0D6A-4E28-93E3-BBDB3A87EDC1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E5D2-3648-4CCF-AC47-C802402CB13C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9A8E-EE60-47D9-A1ED-FCE9387E1B69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AEC9-FC0C-40DA-837B-2B35ECEA451C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3D9F-C0C5-4B45-A27A-2A4D899DB100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672F1F-A543-43EE-80AA-CB7F72D8E56C}" type="datetime1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92" b="15335"/>
          <a:stretch/>
        </p:blipFill>
        <p:spPr>
          <a:xfrm>
            <a:off x="7030" y="1267584"/>
            <a:ext cx="3973428" cy="181483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1" b="14872"/>
          <a:stretch/>
        </p:blipFill>
        <p:spPr>
          <a:xfrm>
            <a:off x="16555" y="4193389"/>
            <a:ext cx="3973427" cy="1847644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2EB9F0-1372-4492-B4FC-68D64F5CAA22}"/>
              </a:ext>
            </a:extLst>
          </p:cNvPr>
          <p:cNvSpPr txBox="1"/>
          <p:nvPr/>
        </p:nvSpPr>
        <p:spPr>
          <a:xfrm>
            <a:off x="275942" y="655555"/>
            <a:ext cx="88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移動する際の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人当たりの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lang="en-US" altLang="ja-JP" sz="1400" b="1" u="sng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排出量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A9F49-54C2-4AFC-BA73-217E16EFDFFC}"/>
              </a:ext>
            </a:extLst>
          </p:cNvPr>
          <p:cNvSpPr txBox="1"/>
          <p:nvPr/>
        </p:nvSpPr>
        <p:spPr>
          <a:xfrm>
            <a:off x="518149" y="6191075"/>
            <a:ext cx="327322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 dirty="0"/>
              <a:t>（出所</a:t>
            </a:r>
            <a:r>
              <a:rPr lang="ja-JP" altLang="en-US" sz="900" dirty="0" smtClean="0"/>
              <a:t>）国土交通省</a:t>
            </a:r>
            <a:r>
              <a:rPr lang="en-US" altLang="ja-JP" sz="900" dirty="0" smtClean="0"/>
              <a:t>HP</a:t>
            </a:r>
            <a:r>
              <a:rPr lang="ja-JP" altLang="en-US" sz="900" dirty="0" smtClean="0"/>
              <a:t> 運輸部門における二酸化炭素排出量</a:t>
            </a:r>
            <a:endParaRPr lang="ja-JP" altLang="en-US" sz="9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/>
          <a:srcRect l="31185" t="13579" r="20807" b="6303"/>
          <a:stretch/>
        </p:blipFill>
        <p:spPr>
          <a:xfrm>
            <a:off x="4207359" y="1004936"/>
            <a:ext cx="4723685" cy="443200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956192" y="974182"/>
            <a:ext cx="1217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56192" y="3887321"/>
            <a:ext cx="1217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BDA9F49-54C2-4AFC-BA73-217E16EFDFFC}"/>
              </a:ext>
            </a:extLst>
          </p:cNvPr>
          <p:cNvSpPr txBox="1"/>
          <p:nvPr/>
        </p:nvSpPr>
        <p:spPr>
          <a:xfrm>
            <a:off x="5052849" y="6191075"/>
            <a:ext cx="327322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 dirty="0"/>
              <a:t>（出所</a:t>
            </a:r>
            <a:r>
              <a:rPr lang="ja-JP" altLang="en-US" sz="900" dirty="0" smtClean="0"/>
              <a:t>）関西広域連合「燃料電池自動車</a:t>
            </a:r>
            <a:r>
              <a:rPr lang="en-US" altLang="ja-JP" sz="900" dirty="0" smtClean="0"/>
              <a:t>FCV</a:t>
            </a:r>
            <a:r>
              <a:rPr lang="ja-JP" altLang="en-US" sz="900" dirty="0" err="1" smtClean="0"/>
              <a:t>って</a:t>
            </a:r>
            <a:r>
              <a:rPr lang="ja-JP" altLang="en-US" sz="900" dirty="0" smtClean="0"/>
              <a:t>何だろう」</a:t>
            </a:r>
            <a:endParaRPr lang="ja-JP" altLang="en-US" sz="9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4"/>
          <a:srcRect l="5143" t="80004" r="70156" b="11860"/>
          <a:stretch/>
        </p:blipFill>
        <p:spPr>
          <a:xfrm>
            <a:off x="6783446" y="5436940"/>
            <a:ext cx="1944216" cy="36003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B2EB9F0-1372-4492-B4FC-68D64F5CAA22}"/>
              </a:ext>
            </a:extLst>
          </p:cNvPr>
          <p:cNvSpPr txBox="1"/>
          <p:nvPr/>
        </p:nvSpPr>
        <p:spPr>
          <a:xfrm>
            <a:off x="4700592" y="620688"/>
            <a:ext cx="88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ZEV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とガソリン車等の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走行当たりの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lang="en-US" altLang="ja-JP" sz="1400" b="1" u="sng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排出量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2EB9F0-1372-4492-B4FC-68D64F5CAA22}"/>
              </a:ext>
            </a:extLst>
          </p:cNvPr>
          <p:cNvSpPr txBox="1"/>
          <p:nvPr/>
        </p:nvSpPr>
        <p:spPr>
          <a:xfrm>
            <a:off x="287526" y="3608155"/>
            <a:ext cx="88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輸送する際の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トン当たりの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lang="en-US" altLang="ja-JP" sz="1400" b="1" u="sng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排出量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DED89D-7698-4CB4-A46C-39CE78E051B8}"/>
              </a:ext>
            </a:extLst>
          </p:cNvPr>
          <p:cNvSpPr txBox="1"/>
          <p:nvPr/>
        </p:nvSpPr>
        <p:spPr>
          <a:xfrm>
            <a:off x="0" y="-27384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二酸化炭素排出量の比較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>
            <a:off x="8256264" y="5976863"/>
            <a:ext cx="137562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参考資料３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243866" y="1266004"/>
            <a:ext cx="0" cy="15869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990742" y="1266004"/>
            <a:ext cx="0" cy="15869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736984" y="1266004"/>
            <a:ext cx="0" cy="15869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243866" y="4192895"/>
            <a:ext cx="0" cy="15869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074453" y="4192895"/>
            <a:ext cx="0" cy="15869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903245" y="4192895"/>
            <a:ext cx="0" cy="15869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7668344" y="1052736"/>
            <a:ext cx="144016" cy="198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956192" y="585063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 smtClean="0">
                <a:latin typeface="ＭＳ Ｐゴシック 本文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ＭＳ Ｐゴシック 本文"/>
                <a:ea typeface="Meiryo UI" panose="020B0604030504040204" pitchFamily="50" charset="-128"/>
              </a:rPr>
              <a:t>g-CO</a:t>
            </a:r>
            <a:r>
              <a:rPr lang="en-US" altLang="ja-JP" sz="1000" baseline="-25000" dirty="0" smtClean="0">
                <a:latin typeface="ＭＳ Ｐゴシック 本文"/>
                <a:ea typeface="Meiryo UI" panose="020B0604030504040204" pitchFamily="50" charset="-128"/>
              </a:rPr>
              <a:t>2</a:t>
            </a:r>
            <a:r>
              <a:rPr lang="en-US" altLang="ja-JP" sz="1000" dirty="0" smtClean="0">
                <a:latin typeface="ＭＳ Ｐゴシック 本文"/>
                <a:ea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ＭＳ Ｐゴシック 本文"/>
                <a:ea typeface="Meiryo UI" panose="020B0604030504040204" pitchFamily="50" charset="-128"/>
              </a:rPr>
              <a:t>トン</a:t>
            </a:r>
            <a:r>
              <a:rPr lang="en-US" altLang="ja-JP" sz="1000" dirty="0" smtClean="0">
                <a:latin typeface="ＭＳ Ｐゴシック 本文"/>
                <a:ea typeface="Meiryo UI" panose="020B0604030504040204" pitchFamily="50" charset="-128"/>
              </a:rPr>
              <a:t>km</a:t>
            </a:r>
            <a:r>
              <a:rPr lang="ja-JP" altLang="en-US" sz="1000" dirty="0" smtClean="0">
                <a:latin typeface="ＭＳ Ｐゴシック 本文"/>
                <a:ea typeface="Meiryo UI" panose="020B0604030504040204" pitchFamily="50" charset="-128"/>
              </a:rPr>
              <a:t>）</a:t>
            </a:r>
            <a:endParaRPr lang="en-US" altLang="ja-JP" sz="1000" dirty="0">
              <a:latin typeface="ＭＳ Ｐゴシック 本文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771800" y="2914708"/>
            <a:ext cx="11304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 smtClean="0">
                <a:latin typeface="ＭＳ Ｐゴシック 本文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ＭＳ Ｐゴシック 本文"/>
                <a:ea typeface="Meiryo UI" panose="020B0604030504040204" pitchFamily="50" charset="-128"/>
              </a:rPr>
              <a:t>g-CO</a:t>
            </a:r>
            <a:r>
              <a:rPr lang="en-US" altLang="ja-JP" sz="1000" baseline="-25000" dirty="0" smtClean="0">
                <a:latin typeface="ＭＳ Ｐゴシック 本文"/>
                <a:ea typeface="Meiryo UI" panose="020B0604030504040204" pitchFamily="50" charset="-128"/>
              </a:rPr>
              <a:t>2</a:t>
            </a:r>
            <a:r>
              <a:rPr lang="en-US" altLang="ja-JP" sz="1000" dirty="0" smtClean="0">
                <a:latin typeface="ＭＳ Ｐゴシック 本文"/>
                <a:ea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ＭＳ Ｐゴシック 本文"/>
                <a:ea typeface="Meiryo UI" panose="020B0604030504040204" pitchFamily="50" charset="-128"/>
              </a:rPr>
              <a:t>人</a:t>
            </a:r>
            <a:r>
              <a:rPr lang="en-US" altLang="ja-JP" sz="1000" dirty="0" smtClean="0">
                <a:latin typeface="ＭＳ Ｐゴシック 本文"/>
                <a:ea typeface="Meiryo UI" panose="020B0604030504040204" pitchFamily="50" charset="-128"/>
              </a:rPr>
              <a:t>km</a:t>
            </a:r>
            <a:r>
              <a:rPr lang="ja-JP" altLang="en-US" sz="1000" dirty="0" smtClean="0">
                <a:latin typeface="ＭＳ Ｐゴシック 本文"/>
                <a:ea typeface="Meiryo UI" panose="020B0604030504040204" pitchFamily="50" charset="-128"/>
              </a:rPr>
              <a:t>）</a:t>
            </a:r>
            <a:endParaRPr lang="en-US" altLang="ja-JP" sz="1000" dirty="0">
              <a:latin typeface="ＭＳ Ｐゴシック 本文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458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Ｐゴシック 本文</vt:lpstr>
      <vt:lpstr>メイリオ</vt:lpstr>
      <vt:lpstr>Arial</vt:lpstr>
      <vt:lpstr>Calibri</vt:lpstr>
      <vt:lpstr>クラリティ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2020-01-27T06:01:31Z</dcterms:created>
  <dcterms:modified xsi:type="dcterms:W3CDTF">2021-03-30T00:53:55Z</dcterms:modified>
</cp:coreProperties>
</file>