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"/>
  </p:notesMasterIdLst>
  <p:sldIdLst>
    <p:sldId id="521" r:id="rId2"/>
    <p:sldId id="522" r:id="rId3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2F2F2"/>
    <a:srgbClr val="F2D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8" autoAdjust="0"/>
    <p:restoredTop sz="94054" autoAdjust="0"/>
  </p:normalViewPr>
  <p:slideViewPr>
    <p:cSldViewPr>
      <p:cViewPr varScale="1">
        <p:scale>
          <a:sx n="70" d="100"/>
          <a:sy n="70" d="100"/>
        </p:scale>
        <p:origin x="139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9" y="0"/>
            <a:ext cx="2949575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96BD9F36-EC6D-4D09-9C52-65A326917BFC}" type="datetimeFigureOut">
              <a:rPr kumimoji="1" lang="ja-JP" altLang="en-US" smtClean="0"/>
              <a:t>2020/7/3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9" y="9440863"/>
            <a:ext cx="2949575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C6E357FA-411F-4FC9-AF18-ADDA284B3B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8812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29CD-1063-4203-B9DF-D1FA2D47BBC7}" type="datetimeFigureOut">
              <a:rPr kumimoji="1" lang="ja-JP" altLang="en-US" smtClean="0"/>
              <a:t>2020/7/3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FF35A-1FEA-4590-8179-217228840B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3434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29CD-1063-4203-B9DF-D1FA2D47BBC7}" type="datetimeFigureOut">
              <a:rPr kumimoji="1" lang="ja-JP" altLang="en-US" smtClean="0"/>
              <a:t>2020/7/3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FF35A-1FEA-4590-8179-217228840B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2235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29CD-1063-4203-B9DF-D1FA2D47BBC7}" type="datetimeFigureOut">
              <a:rPr kumimoji="1" lang="ja-JP" altLang="en-US" smtClean="0"/>
              <a:t>2020/7/3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FF35A-1FEA-4590-8179-217228840B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6243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29CD-1063-4203-B9DF-D1FA2D47BBC7}" type="datetimeFigureOut">
              <a:rPr kumimoji="1" lang="ja-JP" altLang="en-US" smtClean="0"/>
              <a:t>2020/7/3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FF35A-1FEA-4590-8179-217228840B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8382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29CD-1063-4203-B9DF-D1FA2D47BBC7}" type="datetimeFigureOut">
              <a:rPr kumimoji="1" lang="ja-JP" altLang="en-US" smtClean="0"/>
              <a:t>2020/7/3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FF35A-1FEA-4590-8179-217228840B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2181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29CD-1063-4203-B9DF-D1FA2D47BBC7}" type="datetimeFigureOut">
              <a:rPr kumimoji="1" lang="ja-JP" altLang="en-US" smtClean="0"/>
              <a:t>2020/7/3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FF35A-1FEA-4590-8179-217228840B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918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29CD-1063-4203-B9DF-D1FA2D47BBC7}" type="datetimeFigureOut">
              <a:rPr kumimoji="1" lang="ja-JP" altLang="en-US" smtClean="0"/>
              <a:t>2020/7/3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FF35A-1FEA-4590-8179-217228840B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1095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29CD-1063-4203-B9DF-D1FA2D47BBC7}" type="datetimeFigureOut">
              <a:rPr kumimoji="1" lang="ja-JP" altLang="en-US" smtClean="0"/>
              <a:t>2020/7/3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FF35A-1FEA-4590-8179-217228840B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154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29CD-1063-4203-B9DF-D1FA2D47BBC7}" type="datetimeFigureOut">
              <a:rPr kumimoji="1" lang="ja-JP" altLang="en-US" smtClean="0"/>
              <a:t>2020/7/3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FF35A-1FEA-4590-8179-217228840B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8100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29CD-1063-4203-B9DF-D1FA2D47BBC7}" type="datetimeFigureOut">
              <a:rPr kumimoji="1" lang="ja-JP" altLang="en-US" smtClean="0"/>
              <a:t>2020/7/3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FF35A-1FEA-4590-8179-217228840B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8894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29CD-1063-4203-B9DF-D1FA2D47BBC7}" type="datetimeFigureOut">
              <a:rPr kumimoji="1" lang="ja-JP" altLang="en-US" smtClean="0"/>
              <a:t>2020/7/3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FF35A-1FEA-4590-8179-217228840B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2032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E29CD-1063-4203-B9DF-D1FA2D47BBC7}" type="datetimeFigureOut">
              <a:rPr kumimoji="1" lang="ja-JP" altLang="en-US" smtClean="0"/>
              <a:t>2020/7/3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FF35A-1FEA-4590-8179-217228840B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488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角丸四角形 12">
            <a:extLst>
              <a:ext uri="{FF2B5EF4-FFF2-40B4-BE49-F238E27FC236}">
                <a16:creationId xmlns:a16="http://schemas.microsoft.com/office/drawing/2014/main" id="{767F0493-6001-4D73-8607-45404C2DBEEC}"/>
              </a:ext>
            </a:extLst>
          </p:cNvPr>
          <p:cNvSpPr/>
          <p:nvPr/>
        </p:nvSpPr>
        <p:spPr>
          <a:xfrm>
            <a:off x="263830" y="3329512"/>
            <a:ext cx="8674090" cy="2628852"/>
          </a:xfrm>
          <a:prstGeom prst="roundRect">
            <a:avLst>
              <a:gd name="adj" fmla="val 10805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79512" y="485047"/>
            <a:ext cx="3439311" cy="3516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</a:rPr>
              <a:t>断熱性能向上により健康を守る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8311E73-9D31-4E6B-BDB2-4E229C75A0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51" t="27600" r="52362" b="9401"/>
          <a:stretch/>
        </p:blipFill>
        <p:spPr>
          <a:xfrm>
            <a:off x="15776" y="979674"/>
            <a:ext cx="4572000" cy="403350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9F688C3-4834-484F-80C9-9B69DA928B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885" t="26200" r="9838" b="17800"/>
          <a:stretch/>
        </p:blipFill>
        <p:spPr>
          <a:xfrm>
            <a:off x="4600874" y="1052821"/>
            <a:ext cx="4417787" cy="3733123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152D747-15EA-496D-8609-95BAEF7AE5F9}"/>
              </a:ext>
            </a:extLst>
          </p:cNvPr>
          <p:cNvSpPr/>
          <p:nvPr/>
        </p:nvSpPr>
        <p:spPr>
          <a:xfrm>
            <a:off x="4600875" y="5860448"/>
            <a:ext cx="4417787" cy="64633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900" dirty="0"/>
              <a:t>出典　国土交通省ホームページ</a:t>
            </a:r>
            <a:endParaRPr lang="en-US" altLang="ja-JP" sz="900" dirty="0"/>
          </a:p>
          <a:p>
            <a:r>
              <a:rPr lang="ja-JP" altLang="en-US" sz="900" dirty="0"/>
              <a:t>　　　　「快適・安心なすまい なるほど省エネ住宅　（ </a:t>
            </a:r>
            <a:r>
              <a:rPr lang="en-US" altLang="ja-JP" sz="900" dirty="0"/>
              <a:t>2018</a:t>
            </a:r>
            <a:r>
              <a:rPr lang="ja-JP" altLang="en-US" sz="900" dirty="0"/>
              <a:t>年</a:t>
            </a:r>
            <a:r>
              <a:rPr lang="en-US" altLang="ja-JP" sz="900" dirty="0"/>
              <a:t>12</a:t>
            </a:r>
            <a:r>
              <a:rPr lang="ja-JP" altLang="en-US" sz="900" dirty="0"/>
              <a:t>月</a:t>
            </a:r>
            <a:r>
              <a:rPr lang="en-US" altLang="ja-JP" sz="900" dirty="0"/>
              <a:t>1</a:t>
            </a:r>
            <a:r>
              <a:rPr lang="ja-JP" altLang="en-US" sz="900" dirty="0"/>
              <a:t>日　初版　第１刷発行）」</a:t>
            </a:r>
          </a:p>
          <a:p>
            <a:r>
              <a:rPr lang="ja-JP" altLang="en-US" sz="900" dirty="0"/>
              <a:t>　　　　編集著作：省エネ住宅消費者普及ワーキンググループ</a:t>
            </a:r>
            <a:endParaRPr lang="en-US" altLang="ja-JP" sz="900" dirty="0"/>
          </a:p>
          <a:p>
            <a:r>
              <a:rPr lang="ja-JP" altLang="en-US" sz="900" dirty="0"/>
              <a:t>　　　　 発  　　行：一般社団法人 住宅生産団体連合会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94574A5-2311-43E3-987F-9E7E30C7CD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884" t="45800" r="8264" b="40200"/>
          <a:stretch/>
        </p:blipFill>
        <p:spPr>
          <a:xfrm>
            <a:off x="4501153" y="4812584"/>
            <a:ext cx="4642847" cy="941065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1304" y="19066"/>
            <a:ext cx="9082044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solidFill>
                  <a:schemeClr val="bg1"/>
                </a:solidFill>
              </a:rPr>
              <a:t>省エネ住宅と健康の関係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577672" y="34455"/>
            <a:ext cx="1493451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参考</a:t>
            </a:r>
            <a:r>
              <a:rPr kumimoji="1" lang="ja-JP" altLang="en-US" dirty="0" smtClean="0"/>
              <a:t>資料９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0743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角丸四角形 12">
            <a:extLst>
              <a:ext uri="{FF2B5EF4-FFF2-40B4-BE49-F238E27FC236}">
                <a16:creationId xmlns:a16="http://schemas.microsoft.com/office/drawing/2014/main" id="{767F0493-6001-4D73-8607-45404C2DBEEC}"/>
              </a:ext>
            </a:extLst>
          </p:cNvPr>
          <p:cNvSpPr/>
          <p:nvPr/>
        </p:nvSpPr>
        <p:spPr>
          <a:xfrm>
            <a:off x="263830" y="3329512"/>
            <a:ext cx="8674090" cy="2628852"/>
          </a:xfrm>
          <a:prstGeom prst="roundRect">
            <a:avLst>
              <a:gd name="adj" fmla="val 10805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79512" y="450706"/>
            <a:ext cx="3439311" cy="3516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</a:rPr>
              <a:t>断熱性能向上により健康を守る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9177F21-F4E1-4F70-8754-580AF82AB4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68" t="25927" r="29818" b="41860"/>
          <a:stretch/>
        </p:blipFill>
        <p:spPr>
          <a:xfrm>
            <a:off x="171293" y="1268760"/>
            <a:ext cx="5513471" cy="247213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80CEA2D-4865-4702-A32D-ABB6D91C70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31" t="51685" r="29866" b="18751"/>
          <a:stretch/>
        </p:blipFill>
        <p:spPr>
          <a:xfrm>
            <a:off x="4634380" y="4084133"/>
            <a:ext cx="4497292" cy="187423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6BCE8486-730C-48C8-AEF3-D8096CEEE2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525" t="23400" r="30313" b="50000"/>
          <a:stretch/>
        </p:blipFill>
        <p:spPr>
          <a:xfrm>
            <a:off x="28794" y="4084133"/>
            <a:ext cx="4543206" cy="1692567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F6FDB40-E44A-40B4-8CF4-794A9B591493}"/>
              </a:ext>
            </a:extLst>
          </p:cNvPr>
          <p:cNvSpPr txBox="1"/>
          <p:nvPr/>
        </p:nvSpPr>
        <p:spPr>
          <a:xfrm>
            <a:off x="4041443" y="5978125"/>
            <a:ext cx="4896544" cy="7848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出典　　国土交通省ホームページ</a:t>
            </a:r>
            <a:endParaRPr kumimoji="1" lang="en-US" altLang="ja-JP" sz="900" dirty="0"/>
          </a:p>
          <a:p>
            <a:r>
              <a:rPr lang="ja-JP" altLang="en-US" sz="900" dirty="0"/>
              <a:t>　　　　　「</a:t>
            </a:r>
            <a:r>
              <a:rPr kumimoji="1" lang="ja-JP" altLang="en-US" sz="900" dirty="0"/>
              <a:t>省エネで健康・快適な住まいづくりを！</a:t>
            </a:r>
            <a:r>
              <a:rPr lang="ja-JP" altLang="en-US" sz="900" dirty="0"/>
              <a:t>「省エネ住宅」と「健康」の関係をご存知ですか？」</a:t>
            </a:r>
            <a:endParaRPr lang="en-US" altLang="ja-JP" sz="900" dirty="0"/>
          </a:p>
          <a:p>
            <a:r>
              <a:rPr lang="ja-JP" altLang="en-US" sz="900" dirty="0"/>
              <a:t>　　　　　一般社団法人　日本サステナブル建築協会　</a:t>
            </a:r>
            <a:endParaRPr lang="en-US" altLang="ja-JP" sz="900" dirty="0"/>
          </a:p>
          <a:p>
            <a:r>
              <a:rPr lang="ja-JP" altLang="en-US" sz="900" dirty="0"/>
              <a:t>　　　　　協力　　国土交通省　　厚生労働省</a:t>
            </a:r>
            <a:endParaRPr lang="en-US" altLang="ja-JP" sz="900" dirty="0"/>
          </a:p>
          <a:p>
            <a:r>
              <a:rPr kumimoji="1" lang="ja-JP" altLang="en-US" sz="900" dirty="0"/>
              <a:t>　　　</a:t>
            </a:r>
          </a:p>
        </p:txBody>
      </p:sp>
    </p:spTree>
    <p:extLst>
      <p:ext uri="{BB962C8B-B14F-4D97-AF65-F5344CB8AC3E}">
        <p14:creationId xmlns:p14="http://schemas.microsoft.com/office/powerpoint/2010/main" val="2375448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</Words>
  <Application>Microsoft Office PowerPoint</Application>
  <PresentationFormat>画面に合わせる (4:3)</PresentationFormat>
  <Paragraphs>13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ＭＳ Ｐゴシック</vt:lpstr>
      <vt:lpstr>メイリオ</vt:lpstr>
      <vt:lpstr>Arial</vt:lpstr>
      <vt:lpstr>Calibri</vt:lpstr>
      <vt:lpstr>Office ​​テーマ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2020-07-03T04:44:31Z</dcterms:created>
  <dcterms:modified xsi:type="dcterms:W3CDTF">2020-07-03T04:44:38Z</dcterms:modified>
</cp:coreProperties>
</file>