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4660"/>
  </p:normalViewPr>
  <p:slideViewPr>
    <p:cSldViewPr>
      <p:cViewPr varScale="1">
        <p:scale>
          <a:sx n="64" d="100"/>
          <a:sy n="64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事例㊳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44997"/>
              </p:ext>
            </p:extLst>
          </p:nvPr>
        </p:nvGraphicFramePr>
        <p:xfrm>
          <a:off x="139910" y="553605"/>
          <a:ext cx="8884299" cy="593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大阪府本庁舎別館ＥＳＣＯ事業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アズビル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株式会社、芙蓉総合リース株式会社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空調機省エネルギー制御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御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駐車場ファン最適運転制御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ガス湯沸器から電気湯沸器に更新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altLang="en-US" sz="1800" baseline="0" dirty="0" err="1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.0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3000"/>
                        </a:lnSpc>
                        <a:buNone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構造・階数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事務庁舎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大阪市中央区大手前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丁目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30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1964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9,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499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lnSpc>
                          <a:spcPts val="30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一部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</a:t>
                      </a:r>
                      <a:r>
                        <a:rPr kumimoji="1" 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地上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8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 地下3階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426" y="4686232"/>
            <a:ext cx="2326620" cy="155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事例㊳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63,551</a:t>
            </a:r>
            <a:r>
              <a:rPr lang="en-US" altLang="ja-JP" sz="800" b="1" dirty="0" smtClean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70,940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7,389</a:t>
            </a:r>
            <a:r>
              <a:rPr lang="en-US" altLang="ja-JP" sz="1600" b="1" dirty="0" smtClean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6,712</a:t>
            </a:r>
            <a:r>
              <a:rPr lang="en-US" altLang="ja-JP" sz="1600" b="1" dirty="0" smtClean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677</a:t>
            </a:r>
            <a:r>
              <a:rPr lang="en-US" altLang="ja-JP" sz="800" b="1" dirty="0" smtClean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画面に合わせる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2022-04-08T04:09:49Z</dcterms:created>
  <dcterms:modified xsi:type="dcterms:W3CDTF">2022-04-08T04:09:58Z</dcterms:modified>
</cp:coreProperties>
</file>