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150" d="100"/>
          <a:sy n="150" d="100"/>
        </p:scale>
        <p:origin x="-19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EC174-6546-4665-85F1-60302B5AC093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9476"/>
            <a:ext cx="538861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624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7363"/>
            <a:ext cx="291803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8459-0A7B-4843-BCE8-8BDF6BEC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7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A8459-0A7B-4843-BCE8-8BDF6BEC6A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49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5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4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7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10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3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76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65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39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3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D13D-A42E-4521-B853-9935EF7B0937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0054-B364-44E3-B0E8-CE3A40D89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75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府市の港湾及び海岸の管理に係る連携の取り組み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47664" y="5200734"/>
            <a:ext cx="5976664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◆技術の情報共有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◆技術研修の情報交換　　　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07504" y="3429001"/>
            <a:ext cx="4320480" cy="1261188"/>
            <a:chOff x="80628" y="701087"/>
            <a:chExt cx="3240360" cy="168158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0628" y="701087"/>
              <a:ext cx="3240360" cy="409442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/>
                <a:t>成長を促す項目</a:t>
              </a:r>
              <a:endParaRPr kumimoji="1" lang="ja-JP" altLang="en-US" sz="1400" b="1" strike="sngStrike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0628" y="1110528"/>
              <a:ext cx="3240360" cy="12721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◆外貿ふ頭の運営の効率化</a:t>
              </a:r>
              <a:endParaRPr lang="en-US" altLang="ja-JP" sz="1400" strike="sngStrike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◆港湾利用者の利便性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の向上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港湾計画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策定の連携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強化　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　　　　　　　　　　　　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など　　　　　　　　　　　　</a:t>
              </a:r>
              <a:endPara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4644008" y="3432943"/>
            <a:ext cx="4392488" cy="1237588"/>
            <a:chOff x="188640" y="687631"/>
            <a:chExt cx="3222358" cy="1588814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188640" y="687631"/>
              <a:ext cx="3222357" cy="403441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/>
                <a:t>安全・安心を強化する</a:t>
              </a:r>
              <a:r>
                <a:rPr lang="ja-JP" altLang="en-US" sz="1400" b="1" dirty="0" smtClean="0"/>
                <a:t>項目</a:t>
              </a:r>
              <a:endParaRPr lang="ja-JP" altLang="en-US" sz="1400" b="1" strike="sngStrike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88640" y="1082755"/>
              <a:ext cx="3222358" cy="403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◆事故・災害時における連携強化</a:t>
              </a:r>
              <a:r>
                <a: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など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88640" y="1486196"/>
              <a:ext cx="3222357" cy="395124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/>
                <a:t>臨海地域を活性化する項目</a:t>
              </a:r>
              <a:endParaRPr lang="ja-JP" altLang="en-US" sz="1400" b="1" strike="sngStrike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88640" y="1881321"/>
              <a:ext cx="3222358" cy="3951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◆臨海地域の活性化　　◆観光集客の活性化　　　など　　　　　　　　　　　　　　</a:t>
              </a:r>
              <a:endPara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1547664" y="4869160"/>
            <a:ext cx="5976664" cy="30777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上記を下支えする施設の建設・維持管理</a:t>
            </a:r>
            <a:endParaRPr kumimoji="1" lang="ja-JP" altLang="en-US" sz="1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251520" y="704309"/>
            <a:ext cx="8352928" cy="49244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ja-JP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広域的な視点を持って大阪湾全体の発展を見据え、大阪湾諸港の国際競争力の強化や利便性の向上のために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ja-JP" sz="13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市港湾の円滑な管理に関する取組を連携して</a:t>
            </a:r>
            <a:r>
              <a:rPr lang="ja-JP" altLang="ja-JP" sz="13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日付け　府市間で締結）</a:t>
            </a:r>
            <a:endParaRPr lang="ja-JP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0" y="404664"/>
            <a:ext cx="15476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協約の目的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496" y="3284984"/>
            <a:ext cx="9062784" cy="2376264"/>
          </a:xfrm>
          <a:prstGeom prst="roundRect">
            <a:avLst>
              <a:gd name="adj" fmla="val 18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51520" y="1629386"/>
            <a:ext cx="871296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所管する全ての事務を５つの分野に分け、府、市でカウンターパートを設定し、連携可能な事務について検討</a:t>
            </a: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1844824"/>
            <a:ext cx="7920880" cy="369332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◆計画に関する事務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◆振興に関する事務　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◆企業誘致に関する事務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◆防災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　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◆運営に関する事務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23528" y="2132856"/>
            <a:ext cx="7344816" cy="684803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連携協約締結後の</a:t>
            </a:r>
            <a:r>
              <a:rPr kumimoji="1"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検討の流れ</a:t>
            </a:r>
            <a:endParaRPr kumimoji="1"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○互いの業務内容の抽出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○連携できる業務、連携が困難な業務の洗い出し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○連携できる業務の精査・絞り込み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○実現に向けた課題・実施時期の整理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0" y="1340768"/>
            <a:ext cx="154766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　討　体　制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0" y="2996952"/>
            <a:ext cx="9098280" cy="208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主な検討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連携協約に基づく取り組みとして</a:t>
            </a:r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検討中のもの（</a:t>
            </a:r>
            <a:r>
              <a:rPr lang="ja-JP" altLang="en-US" sz="14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未定稿</a:t>
            </a:r>
            <a:r>
              <a:rPr lang="ja-JP" altLang="en-US" sz="14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））</a:t>
            </a:r>
            <a:endParaRPr lang="ja-JP" altLang="en-US" sz="1400" strike="sngStrik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0" y="5805264"/>
            <a:ext cx="140364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今後の進め方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6093296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実現に向けた課題解決や条件整理が整ったものから、取り組みを実施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し、府市連携による効果を早期に発現させる。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8396" y="6444629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さらに連携できる業務の検討を継続する。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1505" y="96307"/>
            <a:ext cx="86387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759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188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玉置　陽菜</cp:lastModifiedBy>
  <cp:revision>114</cp:revision>
  <cp:lastPrinted>2017-08-24T00:42:45Z</cp:lastPrinted>
  <dcterms:created xsi:type="dcterms:W3CDTF">2017-07-24T05:16:50Z</dcterms:created>
  <dcterms:modified xsi:type="dcterms:W3CDTF">2017-09-08T05:21:55Z</dcterms:modified>
</cp:coreProperties>
</file>